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Slab Light"/>
      <p:regular r:id="rId44"/>
      <p:bold r:id="rId45"/>
    </p:embeddedFont>
    <p:embeddedFont>
      <p:font typeface="Proxima Nova"/>
      <p:regular r:id="rId46"/>
      <p:bold r:id="rId47"/>
      <p:italic r:id="rId48"/>
      <p:boldItalic r:id="rId49"/>
    </p:embeddedFont>
    <p:embeddedFont>
      <p:font typeface="Fira Sans Extra Condensed Medium"/>
      <p:regular r:id="rId50"/>
      <p:bold r:id="rId51"/>
      <p:italic r:id="rId52"/>
      <p:boldItalic r:id="rId53"/>
    </p:embeddedFont>
    <p:embeddedFont>
      <p:font typeface="Fira Sans"/>
      <p:regular r:id="rId54"/>
      <p:bold r:id="rId55"/>
      <p:italic r:id="rId56"/>
      <p:boldItalic r:id="rId57"/>
    </p:embeddedFont>
    <p:embeddedFont>
      <p:font typeface="Proxima Nova Semibold"/>
      <p:regular r:id="rId58"/>
      <p:bold r:id="rId59"/>
      <p:boldItalic r:id="rId60"/>
    </p:embeddedFont>
    <p:embeddedFont>
      <p:font typeface="Helvetica Neue"/>
      <p:regular r:id="rId61"/>
      <p:bold r:id="rId62"/>
      <p:italic r:id="rId63"/>
      <p:boldItalic r:id="rId64"/>
    </p:embeddedFont>
    <p:embeddedFont>
      <p:font typeface="Saira Condensed"/>
      <p:regular r:id="rId65"/>
      <p:bold r:id="rId66"/>
    </p:embeddedFont>
    <p:embeddedFont>
      <p:font typeface="Fira Sans Extra Condensed SemiBold"/>
      <p:regular r:id="rId67"/>
      <p:bold r:id="rId68"/>
      <p:italic r:id="rId69"/>
      <p:boldItalic r:id="rId70"/>
    </p:embeddedFont>
    <p:embeddedFont>
      <p:font typeface="Roboto"/>
      <p:regular r:id="rId71"/>
      <p:bold r:id="rId72"/>
      <p:italic r:id="rId73"/>
      <p:boldItalic r:id="rId74"/>
    </p:embeddedFont>
    <p:embeddedFont>
      <p:font typeface="Rubik ExtraBold"/>
      <p:bold r:id="rId75"/>
      <p:boldItalic r:id="rId76"/>
    </p:embeddedFont>
    <p:embeddedFont>
      <p:font typeface="Rubik"/>
      <p:regular r:id="rId77"/>
      <p:bold r:id="rId78"/>
      <p:italic r:id="rId79"/>
      <p:boldItalic r:id="rId80"/>
    </p:embeddedFont>
    <p:embeddedFont>
      <p:font typeface="Fira Sans Extra Condensed"/>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FiraSansExtraCondensed-boldItalic.fntdata"/><Relationship Id="rId83" Type="http://schemas.openxmlformats.org/officeDocument/2006/relationships/font" Target="fonts/FiraSansExtraCondense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SlabLight-regular.fntdata"/><Relationship Id="rId43" Type="http://schemas.openxmlformats.org/officeDocument/2006/relationships/slide" Target="slides/slide38.xml"/><Relationship Id="rId46" Type="http://schemas.openxmlformats.org/officeDocument/2006/relationships/font" Target="fonts/ProximaNova-regular.fntdata"/><Relationship Id="rId45" Type="http://schemas.openxmlformats.org/officeDocument/2006/relationships/font" Target="fonts/RobotoSlabLight-bold.fntdata"/><Relationship Id="rId80" Type="http://schemas.openxmlformats.org/officeDocument/2006/relationships/font" Target="fonts/Rubik-boldItalic.fntdata"/><Relationship Id="rId82" Type="http://schemas.openxmlformats.org/officeDocument/2006/relationships/font" Target="fonts/FiraSansExtraCondensed-bold.fntdata"/><Relationship Id="rId81" Type="http://schemas.openxmlformats.org/officeDocument/2006/relationships/font" Target="fonts/FiraSansExtraCondensed-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RubikExtraBold-bold.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Rubik-regular.fntdata"/><Relationship Id="rId32" Type="http://schemas.openxmlformats.org/officeDocument/2006/relationships/slide" Target="slides/slide27.xml"/><Relationship Id="rId76" Type="http://schemas.openxmlformats.org/officeDocument/2006/relationships/font" Target="fonts/RubikExtraBold-boldItalic.fntdata"/><Relationship Id="rId35" Type="http://schemas.openxmlformats.org/officeDocument/2006/relationships/slide" Target="slides/slide30.xml"/><Relationship Id="rId79" Type="http://schemas.openxmlformats.org/officeDocument/2006/relationships/font" Target="fonts/Rubik-italic.fntdata"/><Relationship Id="rId34" Type="http://schemas.openxmlformats.org/officeDocument/2006/relationships/slide" Target="slides/slide29.xml"/><Relationship Id="rId78" Type="http://schemas.openxmlformats.org/officeDocument/2006/relationships/font" Target="fonts/Rubik-bold.fntdata"/><Relationship Id="rId71" Type="http://schemas.openxmlformats.org/officeDocument/2006/relationships/font" Target="fonts/Roboto-regular.fntdata"/><Relationship Id="rId70" Type="http://schemas.openxmlformats.org/officeDocument/2006/relationships/font" Target="fonts/FiraSansExtraCondensedSemi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5.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7.xml"/><Relationship Id="rId66" Type="http://schemas.openxmlformats.org/officeDocument/2006/relationships/font" Target="fonts/SairaCondensed-bold.fntdata"/><Relationship Id="rId21" Type="http://schemas.openxmlformats.org/officeDocument/2006/relationships/slide" Target="slides/slide16.xml"/><Relationship Id="rId65" Type="http://schemas.openxmlformats.org/officeDocument/2006/relationships/font" Target="fonts/SairaCondensed-regular.fntdata"/><Relationship Id="rId24" Type="http://schemas.openxmlformats.org/officeDocument/2006/relationships/slide" Target="slides/slide19.xml"/><Relationship Id="rId68" Type="http://schemas.openxmlformats.org/officeDocument/2006/relationships/font" Target="fonts/FiraSansExtraCondensedSemiBold-bold.fntdata"/><Relationship Id="rId23" Type="http://schemas.openxmlformats.org/officeDocument/2006/relationships/slide" Target="slides/slide18.xml"/><Relationship Id="rId67" Type="http://schemas.openxmlformats.org/officeDocument/2006/relationships/font" Target="fonts/FiraSansExtraCondensedSemiBold-regular.fntdata"/><Relationship Id="rId60" Type="http://schemas.openxmlformats.org/officeDocument/2006/relationships/font" Target="fonts/ProximaNovaSemibold-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Semi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6.xml"/><Relationship Id="rId55" Type="http://schemas.openxmlformats.org/officeDocument/2006/relationships/font" Target="fonts/FiraSans-bold.fntdata"/><Relationship Id="rId10" Type="http://schemas.openxmlformats.org/officeDocument/2006/relationships/slide" Target="slides/slide5.xml"/><Relationship Id="rId54" Type="http://schemas.openxmlformats.org/officeDocument/2006/relationships/font" Target="fonts/FiraSans-regular.fntdata"/><Relationship Id="rId13" Type="http://schemas.openxmlformats.org/officeDocument/2006/relationships/slide" Target="slides/slide8.xml"/><Relationship Id="rId57" Type="http://schemas.openxmlformats.org/officeDocument/2006/relationships/font" Target="fonts/FiraSans-boldItalic.fntdata"/><Relationship Id="rId12" Type="http://schemas.openxmlformats.org/officeDocument/2006/relationships/slide" Target="slides/slide7.xml"/><Relationship Id="rId56" Type="http://schemas.openxmlformats.org/officeDocument/2006/relationships/font" Target="fonts/FiraSans-italic.fntdata"/><Relationship Id="rId15" Type="http://schemas.openxmlformats.org/officeDocument/2006/relationships/slide" Target="slides/slide10.xml"/><Relationship Id="rId59" Type="http://schemas.openxmlformats.org/officeDocument/2006/relationships/font" Target="fonts/ProximaNovaSemibold-bold.fntdata"/><Relationship Id="rId14" Type="http://schemas.openxmlformats.org/officeDocument/2006/relationships/slide" Target="slides/slide9.xml"/><Relationship Id="rId58" Type="http://schemas.openxmlformats.org/officeDocument/2006/relationships/font" Target="fonts/ProximaNova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26f3bef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26f3bef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1600"/>
              </a:spcAft>
              <a:buNone/>
            </a:pPr>
            <a:r>
              <a:rPr lang="en"/>
              <a:t>Hi everyone, we are group 2 my name is Lynne. Yen, Jonna, Lilian, Sandy and I would gonna talk about “Does vaccine help the economy”.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18f3a2f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18f3a2f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second step is to read the covid case.  We found the information from CDC and we set the State/Territory as the index column.  Then use left join to merge it with our previous statement, the 25 candidate states.  Also, we use fillna function to replace all the NA values with zero.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e26f3bef89_0_3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e26f3bef89_0_3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Then we need to choose five states to focus on.  So we use nlargest function to rank again.  This time the ranking factor is the case ratio.  Which means we pick up five most severe state among our candidate.  Because we need to merge this file later, we also change the index name into “State”.  Recalculate the confirmed case portion by state and insert as the first column to better visualize the percentage of confirmed cases.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26f3bef89_0_3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e26f3bef89_0_3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five states are Tennessee, Arizona, Wisconsin, New Jersey and Indiana.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e18fdb56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e18fdb56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have target.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Then need two dataset to observe if the vaccination rate do affect the economic circumstances?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we choose two index first is unemployment rate and next one obviously is vaccination rate.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choose unemployment rate as our economic index, because we assume it can reflect short term economic situation. Also, because COVID is directly impact human being and the unemployment rate is the most related to people than other economic index such as GDP or CPI.</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e18fdb56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e18fdb56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we start to import the unemployment rate by state, and set the index column by State also named after the column as State to satisfy the merged condition.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e18f3a2ff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e18f3a2ff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Then we start analyzing vaccination data.  We set the Location as index column. Because the dataset is a daily accumulation so we use the pivot function to choose a specific date.  Because the Location from the original dataset is only abbreviation by state. So we insert the state name by merge function with abbreviation list to ensure we can merge this data with our other dataset.  We also clean the NA data in the data set.  Now we have vaccination data and the five most harsh states. We can now start to merge our dataset together to visualize.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3203f48e4_0_3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3203f48e4_0_3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Extra Condensed"/>
              <a:buAutoNum type="arabicPeriod"/>
            </a:pPr>
            <a:r>
              <a:rPr lang="en" sz="1400">
                <a:solidFill>
                  <a:schemeClr val="dk1"/>
                </a:solidFill>
                <a:latin typeface="Fira Sans Extra Condensed"/>
                <a:ea typeface="Fira Sans Extra Condensed"/>
                <a:cs typeface="Fira Sans Extra Condensed"/>
                <a:sym typeface="Fira Sans Extra Condensed"/>
              </a:rPr>
              <a:t>圖表合併欄位：data formating (for merge) -&gt;（data source 是分開的）-&gt; 為了資料呈現需求，讓同個資料表有兩個變數</a:t>
            </a:r>
            <a:endParaRPr sz="1400">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AutoNum type="arabicPeriod"/>
            </a:pPr>
            <a:r>
              <a:rPr lang="en" sz="1400">
                <a:solidFill>
                  <a:schemeClr val="dk1"/>
                </a:solidFill>
                <a:latin typeface="Fira Sans Extra Condensed"/>
                <a:ea typeface="Fira Sans Extra Condensed"/>
                <a:cs typeface="Fira Sans Extra Condensed"/>
                <a:sym typeface="Fira Sans Extra Condensed"/>
              </a:rPr>
              <a:t>新增月份欄位：將原本資料欄位切割，成月份資料，新增月份欄位</a:t>
            </a:r>
            <a:endParaRPr sz="1400">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AutoNum type="arabicPeriod"/>
            </a:pPr>
            <a:r>
              <a:rPr lang="en" sz="1400">
                <a:solidFill>
                  <a:schemeClr val="dk1"/>
                </a:solidFill>
                <a:latin typeface="Fira Sans Extra Condensed"/>
                <a:ea typeface="Fira Sans Extra Condensed"/>
                <a:cs typeface="Fira Sans Extra Condensed"/>
                <a:sym typeface="Fira Sans Extra Condensed"/>
              </a:rPr>
              <a:t>轉換型別：從  object 改為 int</a:t>
            </a:r>
            <a:endParaRPr sz="1400">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AutoNum type="arabicPeriod"/>
            </a:pPr>
            <a:r>
              <a:rPr lang="en" sz="1400">
                <a:solidFill>
                  <a:schemeClr val="dk1"/>
                </a:solidFill>
                <a:latin typeface="Fira Sans Extra Condensed"/>
                <a:ea typeface="Fira Sans Extra Condensed"/>
                <a:cs typeface="Fira Sans Extra Condensed"/>
                <a:sym typeface="Fira Sans Extra Condensed"/>
              </a:rPr>
              <a:t>Explain why the columns were renamed</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can start our data visualization, we need to first process and clean the dataset.</a:t>
            </a:r>
            <a:endParaRPr/>
          </a:p>
          <a:p>
            <a:pPr indent="0" lvl="0" marL="0" rtl="0" algn="l">
              <a:spcBef>
                <a:spcPts val="0"/>
              </a:spcBef>
              <a:spcAft>
                <a:spcPts val="0"/>
              </a:spcAft>
              <a:buNone/>
            </a:pPr>
            <a:r>
              <a:rPr lang="en">
                <a:solidFill>
                  <a:srgbClr val="FF0000"/>
                </a:solidFill>
              </a:rPr>
              <a:t>We took several steps.</a:t>
            </a:r>
            <a:endParaRPr>
              <a:solidFill>
                <a:srgbClr val="FF0000"/>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e362bcea6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e362bcea6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merge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combine  the unemployment rate with </a:t>
            </a:r>
            <a:r>
              <a:rPr lang="en">
                <a:solidFill>
                  <a:schemeClr val="dk1"/>
                </a:solidFill>
              </a:rPr>
              <a:t>the </a:t>
            </a:r>
            <a:r>
              <a:rPr lang="en"/>
              <a:t>vaccine rate</a:t>
            </a:r>
            <a:r>
              <a:rPr lang="en">
                <a:solidFill>
                  <a:schemeClr val="dk1"/>
                </a:solidFill>
              </a:rPr>
              <a:t>. So that we can have a dataset with both information on it. </a:t>
            </a:r>
            <a:r>
              <a:rPr lang="en"/>
              <a:t>And then, we combine the dataset we just generated gain, with another dataset we generated in the previous steps, which is the top 5 cases one.</a:t>
            </a:r>
            <a:endParaRPr/>
          </a:p>
          <a:p>
            <a:pPr indent="0" lvl="0" marL="0" rtl="0" algn="l">
              <a:spcBef>
                <a:spcPts val="0"/>
              </a:spcBef>
              <a:spcAft>
                <a:spcPts val="0"/>
              </a:spcAft>
              <a:buNone/>
            </a:pPr>
            <a:r>
              <a:rPr lang="en"/>
              <a:t>And we did it because, just as we previously mentioned, in our group project, we mainly want to dig into more details of the 5 states with higher GDP and more COVID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e37c9abc9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e37c9abc9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second step, we retrieved specific data from the dataset we just generated.</a:t>
            </a:r>
            <a:endParaRPr/>
          </a:p>
          <a:p>
            <a:pPr indent="0" lvl="0" marL="0" rtl="0" algn="l">
              <a:spcBef>
                <a:spcPts val="0"/>
              </a:spcBef>
              <a:spcAft>
                <a:spcPts val="0"/>
              </a:spcAft>
              <a:buNone/>
            </a:pPr>
            <a:r>
              <a:rPr lang="en"/>
              <a:t>Because we only need part of the columns from the dataset, which are the unemployment and vaccination 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officially retrieve data, we first renamed the columns to simplify our following processes. For example, we simplified the 2021/03 vaccine rate column name to become 03_vac.</a:t>
            </a:r>
            <a:endParaRPr/>
          </a:p>
          <a:p>
            <a:pPr indent="0" lvl="0" marL="0" rtl="0" algn="l">
              <a:spcBef>
                <a:spcPts val="0"/>
              </a:spcBef>
              <a:spcAft>
                <a:spcPts val="0"/>
              </a:spcAft>
              <a:buNone/>
            </a:pPr>
            <a:r>
              <a:rPr lang="en">
                <a:solidFill>
                  <a:schemeClr val="accent3"/>
                </a:solidFill>
              </a:rPr>
              <a:t>In this way, the column names are shorter but still clear.</a:t>
            </a:r>
            <a:endParaRPr>
              <a:solidFill>
                <a:schemeClr val="accent3"/>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extract the columns we want in a very simple way, by just calling the column names we want to have.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809cfa445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809cfa445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the first and second steps, </a:t>
            </a:r>
            <a:r>
              <a:rPr lang="en"/>
              <a:t>here’s the dataset that we currently have.</a:t>
            </a:r>
            <a:endParaRPr/>
          </a:p>
          <a:p>
            <a:pPr indent="0" lvl="0" marL="0" rtl="0" algn="l">
              <a:spcBef>
                <a:spcPts val="0"/>
              </a:spcBef>
              <a:spcAft>
                <a:spcPts val="0"/>
              </a:spcAft>
              <a:buNone/>
            </a:pPr>
            <a:r>
              <a:rPr lang="en"/>
              <a:t>You can see, on your left hand side, the states are listed as the index of the dataset.</a:t>
            </a:r>
            <a:endParaRPr/>
          </a:p>
          <a:p>
            <a:pPr indent="0" lvl="0" marL="0" rtl="0" algn="l">
              <a:spcBef>
                <a:spcPts val="0"/>
              </a:spcBef>
              <a:spcAft>
                <a:spcPts val="0"/>
              </a:spcAft>
              <a:buNone/>
            </a:pPr>
            <a:r>
              <a:rPr lang="en"/>
              <a:t>And we also have the unemployment and vaccination rate listed by columns.</a:t>
            </a:r>
            <a:endParaRPr/>
          </a:p>
          <a:p>
            <a:pPr indent="0" lvl="0" marL="0" rtl="0" algn="l">
              <a:spcBef>
                <a:spcPts val="0"/>
              </a:spcBef>
              <a:spcAft>
                <a:spcPts val="0"/>
              </a:spcAft>
              <a:buNone/>
            </a:pPr>
            <a:r>
              <a:rPr lang="en">
                <a:solidFill>
                  <a:schemeClr val="dk1"/>
                </a:solidFill>
                <a:highlight>
                  <a:srgbClr val="FFC95C"/>
                </a:highlight>
              </a:rPr>
              <a:t>One thing you might notice is that, we only have the data from March to May.</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
                <a:solidFill>
                  <a:schemeClr val="dk1"/>
                </a:solidFill>
                <a:highlight>
                  <a:schemeClr val="lt1"/>
                </a:highlight>
              </a:rPr>
              <a:t>That’s because, before March, the US government did not distribute many vaccines to each state. So on the dataset provided by CDC, most states has 0 vaccination rate before March.</a:t>
            </a:r>
            <a:endParaRPr>
              <a:solidFill>
                <a:schemeClr val="dk1"/>
              </a:solidFill>
              <a:highlight>
                <a:schemeClr val="lt1"/>
              </a:highlight>
            </a:endParaRPr>
          </a:p>
          <a:p>
            <a:pPr indent="0" lvl="0" marL="0" rtl="0" algn="l">
              <a:spcBef>
                <a:spcPts val="0"/>
              </a:spcBef>
              <a:spcAft>
                <a:spcPts val="0"/>
              </a:spcAft>
              <a:buNone/>
            </a:pPr>
            <a:r>
              <a:rPr lang="en">
                <a:solidFill>
                  <a:schemeClr val="dk1"/>
                </a:solidFill>
                <a:highlight>
                  <a:srgbClr val="FFC95C"/>
                </a:highlight>
              </a:rPr>
              <a:t>That’s why we only retrieve data from March.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3151f74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3151f74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a:solidFill>
                  <a:schemeClr val="dk1"/>
                </a:solidFill>
              </a:rPr>
              <a:t>A</a:t>
            </a:r>
            <a:r>
              <a:rPr lang="en">
                <a:solidFill>
                  <a:schemeClr val="dk1"/>
                </a:solidFill>
              </a:rPr>
              <a:t>s everyone knows that the pandemic broke out seriously at the spiring in 2020, which reaches the peak of the unemployment rate in April. (As you can see the red circle on the slide)</a:t>
            </a:r>
            <a:endParaRPr>
              <a:solidFill>
                <a:schemeClr val="dk1"/>
              </a:solidFill>
            </a:endParaRPr>
          </a:p>
          <a:p>
            <a:pPr indent="0" lvl="0" marL="0" rtl="0" algn="l">
              <a:lnSpc>
                <a:spcPct val="115000"/>
              </a:lnSpc>
              <a:spcBef>
                <a:spcPts val="1600"/>
              </a:spcBef>
              <a:spcAft>
                <a:spcPts val="0"/>
              </a:spcAft>
              <a:buNone/>
            </a:pPr>
            <a:r>
              <a:rPr lang="en">
                <a:solidFill>
                  <a:schemeClr val="dk1"/>
                </a:solidFill>
              </a:rPr>
              <a:t>It was the highest rate observed since 1948.</a:t>
            </a:r>
            <a:endParaRPr>
              <a:solidFill>
                <a:schemeClr val="dk1"/>
              </a:solidFill>
            </a:endParaRPr>
          </a:p>
          <a:p>
            <a:pPr indent="0" lvl="0" marL="0" rtl="0" algn="l">
              <a:lnSpc>
                <a:spcPct val="115000"/>
              </a:lnSpc>
              <a:spcBef>
                <a:spcPts val="1600"/>
              </a:spcBef>
              <a:spcAft>
                <a:spcPts val="0"/>
              </a:spcAft>
              <a:buNone/>
            </a:pPr>
            <a:r>
              <a:rPr lang="en">
                <a:solidFill>
                  <a:schemeClr val="dk1"/>
                </a:solidFill>
              </a:rPr>
              <a:t>The cases increased as time goes by 2020, however, the unemployment rate has kind of slow down afterward. </a:t>
            </a:r>
            <a:endParaRPr>
              <a:solidFill>
                <a:schemeClr val="dk1"/>
              </a:solidFill>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b809cfa8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b809cfa8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need to transpose our dataset.</a:t>
            </a:r>
            <a:endParaRPr/>
          </a:p>
          <a:p>
            <a:pPr indent="0" lvl="0" marL="0" rtl="0" algn="l">
              <a:spcBef>
                <a:spcPts val="0"/>
              </a:spcBef>
              <a:spcAft>
                <a:spcPts val="0"/>
              </a:spcAft>
              <a:buNone/>
            </a:pPr>
            <a:r>
              <a:rPr lang="en"/>
              <a:t>That’s because we want to make draw the charts by state, so that we need to make sure the unemployment rate and vaccination rate of the same state is under the same column.</a:t>
            </a:r>
            <a:endParaRPr/>
          </a:p>
          <a:p>
            <a:pPr indent="0" lvl="0" marL="0" rtl="0" algn="l">
              <a:spcBef>
                <a:spcPts val="0"/>
              </a:spcBef>
              <a:spcAft>
                <a:spcPts val="0"/>
              </a:spcAft>
              <a:buNone/>
            </a:pPr>
            <a:r>
              <a:rPr lang="en"/>
              <a:t>Before that, we did one more thing.</a:t>
            </a:r>
            <a:endParaRPr/>
          </a:p>
          <a:p>
            <a:pPr indent="0" lvl="0" marL="0" rtl="0" algn="l">
              <a:spcBef>
                <a:spcPts val="0"/>
              </a:spcBef>
              <a:spcAft>
                <a:spcPts val="0"/>
              </a:spcAft>
              <a:buNone/>
            </a:pPr>
            <a:r>
              <a:rPr lang="en"/>
              <a:t>That is, we added the original column names as a new row at the bottom of the original dataset.</a:t>
            </a:r>
            <a:endParaRPr/>
          </a:p>
          <a:p>
            <a:pPr indent="0" lvl="0" marL="0" rtl="0" algn="l">
              <a:spcBef>
                <a:spcPts val="0"/>
              </a:spcBef>
              <a:spcAft>
                <a:spcPts val="0"/>
              </a:spcAft>
              <a:buNone/>
            </a:pPr>
            <a:r>
              <a:rPr lang="en"/>
              <a:t>That is because after we transpose the dataset, the original column names will become the new index of the table. </a:t>
            </a:r>
            <a:endParaRPr/>
          </a:p>
          <a:p>
            <a:pPr indent="0" lvl="0" marL="0" rtl="0" algn="l">
              <a:spcBef>
                <a:spcPts val="0"/>
              </a:spcBef>
              <a:spcAft>
                <a:spcPts val="0"/>
              </a:spcAft>
              <a:buNone/>
            </a:pPr>
            <a:r>
              <a:rPr lang="en"/>
              <a:t>However, we dont want that. We hope it can become a new column  in the new dataset, </a:t>
            </a:r>
            <a:r>
              <a:rPr lang="en">
                <a:highlight>
                  <a:srgbClr val="FFC95C"/>
                </a:highlight>
              </a:rPr>
              <a:t>so that we can further process it. </a:t>
            </a:r>
            <a:endParaRPr>
              <a:highlight>
                <a:srgbClr val="FFC95C"/>
              </a:highlight>
            </a:endParaRPr>
          </a:p>
          <a:p>
            <a:pPr indent="0" lvl="0" marL="0" rtl="0" algn="l">
              <a:spcBef>
                <a:spcPts val="0"/>
              </a:spcBef>
              <a:spcAft>
                <a:spcPts val="0"/>
              </a:spcAft>
              <a:buNone/>
            </a:pPr>
            <a:r>
              <a:rPr lang="en">
                <a:highlight>
                  <a:srgbClr val="FFC95C"/>
                </a:highlight>
              </a:rPr>
              <a:t>We will explain what we are going to do later on.</a:t>
            </a:r>
            <a:endParaRPr>
              <a:highlight>
                <a:srgbClr val="FFC95C"/>
              </a:highlight>
            </a:endParaRPr>
          </a:p>
          <a:p>
            <a:pPr indent="0" lvl="0" marL="0" rtl="0" algn="l">
              <a:spcBef>
                <a:spcPts val="0"/>
              </a:spcBef>
              <a:spcAft>
                <a:spcPts val="0"/>
              </a:spcAft>
              <a:buNone/>
            </a:pPr>
            <a:r>
              <a:rPr lang="en">
                <a:highlight>
                  <a:srgbClr val="FFC95C"/>
                </a:highlight>
              </a:rPr>
              <a:t>But I can give you the general idea here.</a:t>
            </a:r>
            <a:endParaRPr>
              <a:highlight>
                <a:srgbClr val="FFC95C"/>
              </a:highlight>
            </a:endParaRPr>
          </a:p>
          <a:p>
            <a:pPr indent="0" lvl="0" marL="0" rtl="0" algn="l">
              <a:spcBef>
                <a:spcPts val="0"/>
              </a:spcBef>
              <a:spcAft>
                <a:spcPts val="0"/>
              </a:spcAft>
              <a:buNone/>
            </a:pPr>
            <a:r>
              <a:rPr lang="en"/>
              <a:t>For example, we will definitely want to separate the month from unem  or vacc of the column names.</a:t>
            </a:r>
            <a:endParaRPr/>
          </a:p>
          <a:p>
            <a:pPr indent="0" lvl="0" marL="0" rtl="0" algn="l">
              <a:spcBef>
                <a:spcPts val="0"/>
              </a:spcBef>
              <a:spcAft>
                <a:spcPts val="0"/>
              </a:spcAft>
              <a:buNone/>
            </a:pPr>
            <a:r>
              <a:rPr lang="en"/>
              <a:t>That’s why we added the new row.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b809cfa445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b809cfa445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And after we added a new row, we just transposed the dataset using the.T  function of python.</a:t>
            </a:r>
            <a:endParaRPr/>
          </a:p>
          <a:p>
            <a:pPr indent="0" lvl="0" marL="0" rtl="0" algn="l">
              <a:lnSpc>
                <a:spcPct val="115000"/>
              </a:lnSpc>
              <a:spcBef>
                <a:spcPts val="0"/>
              </a:spcBef>
              <a:spcAft>
                <a:spcPts val="0"/>
              </a:spcAft>
              <a:buClr>
                <a:schemeClr val="dk1"/>
              </a:buClr>
              <a:buSzPts val="1100"/>
              <a:buFont typeface="Arial"/>
              <a:buNone/>
            </a:pPr>
            <a:r>
              <a:rPr lang="en"/>
              <a:t>Now, we have the before and after dataset to compare with.</a:t>
            </a:r>
            <a:endParaRPr/>
          </a:p>
          <a:p>
            <a:pPr indent="0" lvl="0" marL="0" rtl="0" algn="l">
              <a:lnSpc>
                <a:spcPct val="115000"/>
              </a:lnSpc>
              <a:spcBef>
                <a:spcPts val="0"/>
              </a:spcBef>
              <a:spcAft>
                <a:spcPts val="0"/>
              </a:spcAft>
              <a:buClr>
                <a:schemeClr val="dk1"/>
              </a:buClr>
              <a:buSzPts val="1100"/>
              <a:buFont typeface="Arial"/>
              <a:buNone/>
            </a:pPr>
            <a:r>
              <a:rPr lang="en"/>
              <a:t>You can see, in your right hand side, the unem and vaccination rate of the same state is now listed in the same column.</a:t>
            </a:r>
            <a:endParaRPr/>
          </a:p>
          <a:p>
            <a:pPr indent="0" lvl="0" marL="0" rtl="0" algn="l">
              <a:lnSpc>
                <a:spcPct val="115000"/>
              </a:lnSpc>
              <a:spcBef>
                <a:spcPts val="0"/>
              </a:spcBef>
              <a:spcAft>
                <a:spcPts val="0"/>
              </a:spcAft>
              <a:buClr>
                <a:schemeClr val="dk1"/>
              </a:buClr>
              <a:buSzPts val="1100"/>
              <a:buFont typeface="Arial"/>
              <a:buNone/>
            </a:pPr>
            <a:r>
              <a:rPr lang="en"/>
              <a:t>And the row we added in the original dataset is now the last column of the new dataset.</a:t>
            </a:r>
            <a:endParaRPr/>
          </a:p>
          <a:p>
            <a:pPr indent="0" lvl="0" marL="0" rtl="0" algn="l">
              <a:lnSpc>
                <a:spcPct val="115000"/>
              </a:lnSpc>
              <a:spcBef>
                <a:spcPts val="0"/>
              </a:spcBef>
              <a:spcAft>
                <a:spcPts val="0"/>
              </a:spcAft>
              <a:buClr>
                <a:schemeClr val="dk1"/>
              </a:buClr>
              <a:buSzPts val="1100"/>
              <a:buFont typeface="Arial"/>
              <a:buNone/>
            </a:pPr>
            <a:r>
              <a:t/>
            </a:r>
            <a:endParaRPr>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n"/>
              <a:t>Ok! </a:t>
            </a:r>
            <a:r>
              <a:rPr lang="en">
                <a:highlight>
                  <a:srgbClr val="FFC95C"/>
                </a:highlight>
              </a:rPr>
              <a:t>So we have done the preprocessing of our dataset.</a:t>
            </a:r>
            <a:endParaRPr>
              <a:highlight>
                <a:srgbClr val="FFC95C"/>
              </a:highlight>
            </a:endParaRPr>
          </a:p>
          <a:p>
            <a:pPr indent="0" lvl="0" marL="0" rtl="0" algn="l">
              <a:lnSpc>
                <a:spcPct val="115000"/>
              </a:lnSpc>
              <a:spcBef>
                <a:spcPts val="0"/>
              </a:spcBef>
              <a:spcAft>
                <a:spcPts val="0"/>
              </a:spcAft>
              <a:buClr>
                <a:schemeClr val="dk1"/>
              </a:buClr>
              <a:buSzPts val="1100"/>
              <a:buFont typeface="Arial"/>
              <a:buNone/>
            </a:pPr>
            <a:r>
              <a:rPr lang="en">
                <a:highlight>
                  <a:srgbClr val="FFC95C"/>
                </a:highlight>
              </a:rPr>
              <a:t>Next, we are going to visualize our data!</a:t>
            </a:r>
            <a:endParaRPr>
              <a:highlight>
                <a:srgbClr val="FFC95C"/>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9:20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e3203f48e4_0_3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e3203f48e4_0_3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Fira Sans"/>
                <a:ea typeface="Fira Sans"/>
                <a:cs typeface="Fira Sans"/>
                <a:sym typeface="Fira Sans"/>
              </a:rPr>
              <a:t>Now we already have a dataframe of vaccination rate and unemployment rate from March to May in these 5 states.</a:t>
            </a:r>
            <a:endParaRPr>
              <a:solidFill>
                <a:schemeClr val="dk1"/>
              </a:solidFill>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a:solidFill>
                  <a:schemeClr val="dk1"/>
                </a:solidFill>
                <a:latin typeface="Fira Sans"/>
                <a:ea typeface="Fira Sans"/>
                <a:cs typeface="Fira Sans"/>
                <a:sym typeface="Fira Sans"/>
              </a:rPr>
              <a:t>So, in order to figure out the exact relationship between these two variables in individual state, we use Matplotlib to create line plot. We took 5 steps to visualize it, those are extraction, splitting, exclusion, rename and </a:t>
            </a:r>
            <a:r>
              <a:rPr lang="en">
                <a:solidFill>
                  <a:schemeClr val="dk1"/>
                </a:solidFill>
                <a:latin typeface="Fira Sans"/>
                <a:ea typeface="Fira Sans"/>
                <a:cs typeface="Fira Sans"/>
                <a:sym typeface="Fira Sans"/>
              </a:rPr>
              <a:t>conversion</a:t>
            </a:r>
            <a:r>
              <a:rPr lang="en">
                <a:solidFill>
                  <a:schemeClr val="dk1"/>
                </a:solidFill>
                <a:latin typeface="Fira Sans"/>
                <a:ea typeface="Fira Sans"/>
                <a:cs typeface="Fira Sans"/>
                <a:sym typeface="Fira Sans"/>
              </a:rPr>
              <a:t>, and separation. Let’s go through every step with the</a:t>
            </a:r>
            <a:r>
              <a:rPr lang="en">
                <a:solidFill>
                  <a:schemeClr val="dk1"/>
                </a:solidFill>
                <a:latin typeface="Fira Sans"/>
                <a:ea typeface="Fira Sans"/>
                <a:cs typeface="Fira Sans"/>
                <a:sym typeface="Fira Sans"/>
              </a:rPr>
              <a:t> following example: Tennessee.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e362bcea6a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e362bcea6a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extracted “Tennessee” from the dataframe, and we also need column “5”, which is created to differentiate our two variables, as we explained it before.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b809cfa445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b809cfa445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before we move on, let’s l</a:t>
            </a:r>
            <a:r>
              <a:rPr lang="en">
                <a:solidFill>
                  <a:schemeClr val="dk1"/>
                </a:solidFill>
              </a:rPr>
              <a:t>ook back on our dataframe, what we extracted are the left side column in blue, and right side column in red.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e18f3a32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e18f3a32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Then, we s</a:t>
            </a:r>
            <a:r>
              <a:rPr lang="en">
                <a:solidFill>
                  <a:schemeClr val="dk1"/>
                </a:solidFill>
              </a:rPr>
              <a:t>plitted column5 to get 2 variables for </a:t>
            </a:r>
            <a:r>
              <a:rPr lang="en">
                <a:solidFill>
                  <a:srgbClr val="F8805A"/>
                </a:solidFill>
              </a:rPr>
              <a:t>the </a:t>
            </a:r>
            <a:r>
              <a:rPr lang="en">
                <a:solidFill>
                  <a:schemeClr val="dk1"/>
                </a:solidFill>
              </a:rPr>
              <a:t>X-axis and Y-axis, that is month and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criteria is ”underline”, as marked in the blue box, so we get “unem” or ‘vac’ in each month, you can see the output in the screenshot below.</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e18f3a323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e18f3a323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step is very straightforward, because</a:t>
            </a:r>
            <a:r>
              <a:rPr lang="en">
                <a:solidFill>
                  <a:srgbClr val="F8805A"/>
                </a:solidFill>
              </a:rPr>
              <a:t> the </a:t>
            </a:r>
            <a:r>
              <a:rPr lang="en"/>
              <a:t>abbreviation name is useless, we just exclude it when drawing a plot.</a:t>
            </a:r>
            <a:endParaRPr/>
          </a:p>
          <a:p>
            <a:pPr indent="0" lvl="0" marL="0" rtl="0" algn="l">
              <a:spcBef>
                <a:spcPts val="0"/>
              </a:spcBef>
              <a:spcAft>
                <a:spcPts val="0"/>
              </a:spcAft>
              <a:buNone/>
            </a:pPr>
            <a:r>
              <a:rPr lang="en"/>
              <a:t>The below screenshot is what we removed from our dataframe.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e18f3a323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e18f3a323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renamed our columns to make ourselves clear before we create the plot, also, we convert the datatype of column value, because it should be floating number instead of string.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e18f3a323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e18f3a323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are almost done! We separated “unem’ and ‘vac’ to make separate line plot.</a:t>
            </a:r>
            <a:endParaRPr/>
          </a:p>
          <a:p>
            <a:pPr indent="0" lvl="0" marL="0" rtl="0" algn="l">
              <a:spcBef>
                <a:spcPts val="0"/>
              </a:spcBef>
              <a:spcAft>
                <a:spcPts val="0"/>
              </a:spcAft>
              <a:buNone/>
            </a:pPr>
            <a:r>
              <a:rPr lang="en"/>
              <a:t>These two are the final results of our dataframe.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e18f3a323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e18f3a323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can use matplotlib to create our line plot, </a:t>
            </a:r>
            <a:r>
              <a:rPr lang="en">
                <a:solidFill>
                  <a:srgbClr val="F8805A"/>
                </a:solidFill>
              </a:rPr>
              <a:t>the</a:t>
            </a:r>
            <a:r>
              <a:rPr lang="en"/>
              <a:t> </a:t>
            </a:r>
            <a:r>
              <a:rPr lang="en">
                <a:solidFill>
                  <a:schemeClr val="dk1"/>
                </a:solidFill>
              </a:rPr>
              <a:t>X</a:t>
            </a:r>
            <a:r>
              <a:rPr lang="en">
                <a:solidFill>
                  <a:schemeClr val="dk1"/>
                </a:solidFill>
              </a:rPr>
              <a:t>-axis is month, and the </a:t>
            </a:r>
            <a:r>
              <a:rPr lang="en"/>
              <a:t>Y</a:t>
            </a:r>
            <a:r>
              <a:rPr lang="en"/>
              <a:t>-axis is vaccination rate or unemployment rate.</a:t>
            </a:r>
            <a:endParaRPr/>
          </a:p>
          <a:p>
            <a:pPr indent="0" lvl="0" marL="0" rtl="0" algn="l">
              <a:spcBef>
                <a:spcPts val="0"/>
              </a:spcBef>
              <a:spcAft>
                <a:spcPts val="0"/>
              </a:spcAft>
              <a:buNone/>
            </a:pPr>
            <a:r>
              <a:rPr lang="en"/>
              <a:t>Also, we put the legend label at lower right or upper right, because we don’t want to block our audience’s view.</a:t>
            </a:r>
            <a:endParaRPr/>
          </a:p>
          <a:p>
            <a:pPr indent="0" lvl="0" marL="0" rtl="0" algn="l">
              <a:spcBef>
                <a:spcPts val="0"/>
              </a:spcBef>
              <a:spcAft>
                <a:spcPts val="0"/>
              </a:spcAft>
              <a:buNone/>
            </a:pPr>
            <a:r>
              <a:rPr lang="en"/>
              <a:t>You can see the vaccination rate is increasing in left plot, and unemployment rate is decreasing in right plot in Tennessee.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26f3bef89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26f3bef89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solidFill>
                  <a:schemeClr val="dk1"/>
                </a:solidFill>
              </a:rPr>
              <a:t>While the cases were increasing, an economics professor stated that “………….”</a:t>
            </a:r>
            <a:endParaRPr>
              <a:solidFill>
                <a:schemeClr val="dk1"/>
              </a:solidFill>
            </a:endParaRPr>
          </a:p>
          <a:p>
            <a:pPr indent="0" lvl="0" marL="0" rtl="0" algn="l">
              <a:spcBef>
                <a:spcPts val="1100"/>
              </a:spcBef>
              <a:spcAft>
                <a:spcPts val="0"/>
              </a:spcAft>
              <a:buNone/>
            </a:pPr>
            <a:r>
              <a:rPr lang="en" sz="1200">
                <a:solidFill>
                  <a:schemeClr val="dk1"/>
                </a:solidFill>
              </a:rPr>
              <a:t>We stay skeptical of this statement so we analyzed the vaccination rate data and the unemployment rate data, since we assumed that the unemployment rate data could be an index reflecting the prosperity of the economy.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e18f3a323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e18f3a323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for the rest 4 states, we repeat our 5 steps to make 2 plots for everyone. Here come the plots of……</a:t>
            </a:r>
            <a:endParaRPr/>
          </a:p>
          <a:p>
            <a:pPr indent="0" lvl="0" marL="0" rtl="0" algn="l">
              <a:spcBef>
                <a:spcPts val="0"/>
              </a:spcBef>
              <a:spcAft>
                <a:spcPts val="0"/>
              </a:spcAft>
              <a:buNone/>
            </a:pPr>
            <a:r>
              <a:rPr lang="en"/>
              <a:t>But do you remember that unemployment rate is decreasing in Tennessee, as this slide showed? We have different results in other states, for example, the rate is not changing in Arizona, and it is even increasing in Wisconsin.</a:t>
            </a:r>
            <a:endParaRPr/>
          </a:p>
          <a:p>
            <a:pPr indent="0" lvl="0" marL="0" rtl="0" algn="l">
              <a:spcBef>
                <a:spcPts val="0"/>
              </a:spcBef>
              <a:spcAft>
                <a:spcPts val="0"/>
              </a:spcAft>
              <a:buNone/>
            </a:pPr>
            <a:r>
              <a:rPr lang="en"/>
              <a:t>One thing is that you </a:t>
            </a:r>
            <a:r>
              <a:rPr lang="en"/>
              <a:t>can see in this unemployment rate plot, the numbers on Y-axis are very close, so any increase or decrease will cause obvious change with the line, but the gap between 3.8 and 3.9 is really small actually. Also, we will cover this later, that is to say we should put more factors into consideration when we discuss about the change.</a:t>
            </a:r>
            <a:endParaRPr/>
          </a:p>
          <a:p>
            <a:pPr indent="0" lvl="0" marL="0" rtl="0" algn="l">
              <a:spcBef>
                <a:spcPts val="0"/>
              </a:spcBef>
              <a:spcAft>
                <a:spcPts val="0"/>
              </a:spcAft>
              <a:buNone/>
            </a:pPr>
            <a:r>
              <a:rPr lang="en"/>
              <a:t>But overall speaking, </a:t>
            </a:r>
            <a:r>
              <a:rPr lang="en">
                <a:solidFill>
                  <a:srgbClr val="F8805A"/>
                </a:solidFill>
              </a:rPr>
              <a:t>the</a:t>
            </a:r>
            <a:r>
              <a:rPr lang="en"/>
              <a:t> increase in vaccine rate does not mean 100% decrease in unemployment rate in the same period.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e18f3a323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e18f3a323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e29bfbd8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e29bfbd8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Helvetica Neue"/>
                <a:ea typeface="Helvetica Neue"/>
                <a:cs typeface="Helvetica Neue"/>
                <a:sym typeface="Helvetica Neue"/>
              </a:rPr>
              <a:t>In our project, we focus on the problem: does vaccine help the economy?</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Helvetica Neue"/>
                <a:ea typeface="Helvetica Neue"/>
                <a:cs typeface="Helvetica Neue"/>
                <a:sym typeface="Helvetica Neue"/>
              </a:rPr>
              <a:t>So we analyze the data in five states, and after graphing the line chart, It’s not clear to see the relationship between unemployment and vaccination rate.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e3203f48e4_0_4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e3203f48e4_0_4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Helvetica Neue"/>
                <a:ea typeface="Helvetica Neue"/>
                <a:cs typeface="Helvetica Neue"/>
                <a:sym typeface="Helvetica Neue"/>
              </a:rPr>
              <a:t>We concluded that  because the current vaccination data available on CDC only cover 3 months from March to May,  there is limited data to analyze and easily affected by the result of single month.</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500">
                <a:solidFill>
                  <a:schemeClr val="dk1"/>
                </a:solidFill>
                <a:latin typeface="Helvetica Neue"/>
                <a:ea typeface="Helvetica Neue"/>
                <a:cs typeface="Helvetica Neue"/>
                <a:sym typeface="Helvetica Neue"/>
              </a:rPr>
              <a:t>We also doubt that the unemployment rate was not affected immediately. And there might be some time delay to react. So, we thought that a longer period of observation would help us gain more evidence to verify the relationships.</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600"/>
              </a:spcBef>
              <a:spcAft>
                <a:spcPts val="1200"/>
              </a:spcAft>
              <a:buNone/>
            </a:pPr>
            <a:r>
              <a:t/>
            </a:r>
            <a:endParaRPr sz="1200">
              <a:solidFill>
                <a:srgbClr val="212121"/>
              </a:solidFill>
              <a:highlight>
                <a:schemeClr val="lt1"/>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b809cfa80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b809cfa80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1100"/>
              </a:spcAft>
              <a:buNone/>
            </a:pPr>
            <a:r>
              <a:rPr lang="en" sz="1350">
                <a:solidFill>
                  <a:srgbClr val="303030"/>
                </a:solidFill>
                <a:highlight>
                  <a:srgbClr val="FFFFFF"/>
                </a:highlight>
                <a:latin typeface="Georgia"/>
                <a:ea typeface="Georgia"/>
                <a:cs typeface="Georgia"/>
                <a:sym typeface="Georgia"/>
              </a:rPr>
              <a:t>Regarding  the unemployment issue, we also find some latest news talking about that. The USA TODAY highlights last week that there are 8 hundred 50 thousand jobs added in June as covin cases declined, states lifted restrictions, and vaccinations rose, however the overall unemployment rose to 5.9%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b809cfa80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b809cfa80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Helvetica Neue"/>
                <a:ea typeface="Helvetica Neue"/>
                <a:cs typeface="Helvetica Neue"/>
                <a:sym typeface="Helvetica Neue"/>
              </a:rPr>
              <a:t>Moreover, correlation does not imply causation. We only take two variables this time, more parameters should be considered in further analysis. </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600"/>
              </a:spcBef>
              <a:spcAft>
                <a:spcPts val="1200"/>
              </a:spcAft>
              <a:buNone/>
            </a:pPr>
            <a:r>
              <a:t/>
            </a:r>
            <a:endParaRPr sz="1200">
              <a:solidFill>
                <a:srgbClr val="212121"/>
              </a:solidFill>
              <a:highlight>
                <a:schemeClr val="lt1"/>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b809cfa80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b809cfa80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t</a:t>
            </a:r>
            <a:r>
              <a:rPr lang="en" sz="1700"/>
              <a:t>he wall street journal reported on June 26 also echo our conclusion</a:t>
            </a:r>
            <a:endParaRPr sz="1700"/>
          </a:p>
          <a:p>
            <a:pPr indent="0" lvl="0" marL="0" rtl="0" algn="l">
              <a:spcBef>
                <a:spcPts val="0"/>
              </a:spcBef>
              <a:spcAft>
                <a:spcPts val="0"/>
              </a:spcAft>
              <a:buNone/>
            </a:pPr>
            <a:r>
              <a:rPr lang="en" sz="1700"/>
              <a:t>It highlight New York and other northeast states see large drop in the unemployment. not only high vaccination rates, but the related loosening of restrictions work as drivers of labor markets. </a:t>
            </a:r>
            <a:endParaRPr sz="1700"/>
          </a:p>
          <a:p>
            <a:pPr indent="0" lvl="0" marL="0" rtl="0" algn="l">
              <a:spcBef>
                <a:spcPts val="0"/>
              </a:spcBef>
              <a:spcAft>
                <a:spcPts val="0"/>
              </a:spcAft>
              <a:buNone/>
            </a:pPr>
            <a:r>
              <a:rPr lang="en" sz="1700"/>
              <a:t>So there are a lot more variables to be considered in this problem.</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b809cfa80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b809cfa80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our report, we are group 2. Thank you for your listening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e3203f48e4_0_4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e3203f48e4_0_4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3203f48e4_0_3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3203f48e4_0_3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solidFill>
                  <a:schemeClr val="dk1"/>
                </a:solidFill>
              </a:rPr>
              <a:t>Then we first used Scatter Plot trying to initially understand the overall relationship between the unemployment rate and the vaccination rate.</a:t>
            </a:r>
            <a:endParaRPr>
              <a:solidFill>
                <a:schemeClr val="dk1"/>
              </a:solidFill>
            </a:endParaRPr>
          </a:p>
          <a:p>
            <a:pPr indent="0" lvl="0" marL="0" rtl="0" algn="l">
              <a:spcBef>
                <a:spcPts val="1100"/>
              </a:spcBef>
              <a:spcAft>
                <a:spcPts val="0"/>
              </a:spcAft>
              <a:buNone/>
            </a:pPr>
            <a:r>
              <a:rPr lang="en">
                <a:solidFill>
                  <a:schemeClr val="dk1"/>
                </a:solidFill>
              </a:rPr>
              <a:t>We categorized the states using quartile based on the vaccination rate ranked in each month, making the graph easier to read.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a:solidFill>
                  <a:schemeClr val="dk1"/>
                </a:solidFill>
              </a:rPr>
              <a:t>We expected that highly vaccinated states would have a lower unemployment rate</a:t>
            </a:r>
            <a:endParaRPr>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a:solidFill>
                  <a:schemeClr val="dk1"/>
                </a:solidFill>
              </a:rPr>
              <a:t>It means that the blue dots which represent states that have a higher vaccination rate should be spread closer to the zero baseline.</a:t>
            </a:r>
            <a:endParaRPr>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a:solidFill>
                  <a:schemeClr val="dk1"/>
                </a:solidFill>
              </a:rPr>
              <a:t>However, as you can see no matter which category we select, the unemployment rate of each state scatter from high to low.</a:t>
            </a:r>
            <a:endParaRPr>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a:solidFill>
                  <a:schemeClr val="dk1"/>
                </a:solidFill>
              </a:rPr>
              <a:t>So briefly we can’t clearly tell the relationship by using the scatter plot </a:t>
            </a:r>
            <a:endParaRPr>
              <a:solidFill>
                <a:schemeClr val="dk1"/>
              </a:solidFill>
            </a:endParaRPr>
          </a:p>
          <a:p>
            <a:pPr indent="0" lvl="0" marL="0" rtl="0" algn="l">
              <a:spcBef>
                <a:spcPts val="11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SLIDES_API19851279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SLIDES_API19851279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t>This is the coding part of categorizing states using quartile, we defined the rates of each month using conditional and quantile function to sort the 75% 50% 25% part, or else it would be included in the “other” part. Then we draw the data using seaborn.</a:t>
            </a:r>
            <a:endParaRPr/>
          </a:p>
          <a:p>
            <a:pPr indent="0" lvl="0" marL="0" rtl="0" algn="l">
              <a:spcBef>
                <a:spcPts val="1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362bcea6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362bcea6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3203f48e4_0_2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3203f48e4_0_2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Fira Sans Extra Condensed"/>
                <a:ea typeface="Fira Sans Extra Condensed"/>
                <a:cs typeface="Fira Sans Extra Condensed"/>
                <a:sym typeface="Fira Sans Extra Condensed"/>
              </a:rPr>
              <a:t>Because we can’t see any trend and relationship in the previous scatter plot, we plan a well-knit analysis framework for our project.</a:t>
            </a:r>
            <a:endParaRPr sz="2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 sz="2100">
                <a:solidFill>
                  <a:schemeClr val="dk1"/>
                </a:solidFill>
                <a:latin typeface="Fira Sans Extra Condensed"/>
                <a:ea typeface="Fira Sans Extra Condensed"/>
                <a:cs typeface="Fira Sans Extra Condensed"/>
                <a:sym typeface="Fira Sans Extra Condensed"/>
              </a:rPr>
              <a:t>The framework is consist of three main part:</a:t>
            </a:r>
            <a:endParaRPr sz="2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 sz="2100">
                <a:solidFill>
                  <a:schemeClr val="dk1"/>
                </a:solidFill>
                <a:latin typeface="Fira Sans Extra Condensed"/>
                <a:ea typeface="Fira Sans Extra Condensed"/>
                <a:cs typeface="Fira Sans Extra Condensed"/>
                <a:sym typeface="Fira Sans Extra Condensed"/>
              </a:rPr>
              <a:t>The first part is Data Cleaning before sampling, we will do some cleaning  and </a:t>
            </a:r>
            <a:r>
              <a:rPr b="1" lang="en" sz="2100">
                <a:solidFill>
                  <a:schemeClr val="accent3"/>
                </a:solidFill>
                <a:latin typeface="Fira Sans Extra Condensed"/>
                <a:ea typeface="Fira Sans Extra Condensed"/>
                <a:cs typeface="Fira Sans Extra Condensed"/>
                <a:sym typeface="Fira Sans Extra Condensed"/>
              </a:rPr>
              <a:t>choose the target data we want to focus on</a:t>
            </a:r>
            <a:r>
              <a:rPr lang="en" sz="2100">
                <a:solidFill>
                  <a:schemeClr val="dk1"/>
                </a:solidFill>
                <a:latin typeface="Fira Sans Extra Condensed"/>
                <a:ea typeface="Fira Sans Extra Condensed"/>
                <a:cs typeface="Fira Sans Extra Condensed"/>
                <a:sym typeface="Fira Sans Extra Condensed"/>
              </a:rPr>
              <a:t>.</a:t>
            </a:r>
            <a:endParaRPr sz="2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 sz="2100">
                <a:solidFill>
                  <a:schemeClr val="dk1"/>
                </a:solidFill>
                <a:latin typeface="Fira Sans Extra Condensed"/>
                <a:ea typeface="Fira Sans Extra Condensed"/>
                <a:cs typeface="Fira Sans Extra Condensed"/>
                <a:sym typeface="Fira Sans Extra Condensed"/>
              </a:rPr>
              <a:t>The second part is Data Cleaning before visualization, in this part, we </a:t>
            </a:r>
            <a:r>
              <a:rPr lang="en" sz="1600">
                <a:solidFill>
                  <a:schemeClr val="dk1"/>
                </a:solidFill>
                <a:latin typeface="Fira Sans Extra Condensed Medium"/>
                <a:ea typeface="Fira Sans Extra Condensed Medium"/>
                <a:cs typeface="Fira Sans Extra Condensed Medium"/>
                <a:sym typeface="Fira Sans Extra Condensed Medium"/>
              </a:rPr>
              <a:t>Merge, Retrieve  and transpose data to  make sure  data is good enough to do the visualization.</a:t>
            </a:r>
            <a:endParaRPr sz="2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lang="en" sz="2100">
                <a:solidFill>
                  <a:schemeClr val="dk1"/>
                </a:solidFill>
                <a:latin typeface="Fira Sans Extra Condensed"/>
                <a:ea typeface="Fira Sans Extra Condensed"/>
                <a:cs typeface="Fira Sans Extra Condensed"/>
                <a:sym typeface="Fira Sans Extra Condensed"/>
              </a:rPr>
              <a:t>Lastly, we do data visualization using matplotlib.</a:t>
            </a:r>
            <a:r>
              <a:rPr b="1" lang="en" sz="2100">
                <a:solidFill>
                  <a:schemeClr val="accent3"/>
                </a:solidFill>
                <a:latin typeface="Fira Sans Extra Condensed"/>
                <a:ea typeface="Fira Sans Extra Condensed"/>
                <a:cs typeface="Fira Sans Extra Condensed"/>
                <a:sym typeface="Fira Sans Extra Condensed"/>
              </a:rPr>
              <a:t> We </a:t>
            </a:r>
            <a:r>
              <a:rPr b="1" lang="en" sz="2000">
                <a:solidFill>
                  <a:schemeClr val="accent3"/>
                </a:solidFill>
                <a:latin typeface="Fira Sans Extra Condensed"/>
                <a:ea typeface="Fira Sans Extra Condensed"/>
                <a:cs typeface="Fira Sans Extra Condensed"/>
                <a:sym typeface="Fira Sans Extra Condensed"/>
              </a:rPr>
              <a:t>exclude irrelevent data in this part so that we can see the trends in the graph. </a:t>
            </a:r>
            <a:endParaRPr b="1" sz="2000">
              <a:solidFill>
                <a:schemeClr val="accent3"/>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sz="2000">
              <a:solidFill>
                <a:schemeClr val="dk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99fbf5403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99fbf5403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order to prevent selection bias for our analysis, several sampling criteria were set in the data cleaning part</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solidFill>
                  <a:schemeClr val="dk1"/>
                </a:solidFill>
              </a:rPr>
              <a:t>In the Onion chart, you can see each layer represent those condition.</a:t>
            </a:r>
            <a:endParaRPr sz="1700"/>
          </a:p>
          <a:p>
            <a:pPr indent="0" lvl="0" marL="0" rtl="0" algn="l">
              <a:spcBef>
                <a:spcPts val="0"/>
              </a:spcBef>
              <a:spcAft>
                <a:spcPts val="0"/>
              </a:spcAft>
              <a:buNone/>
            </a:pPr>
            <a:r>
              <a:rPr b="1" lang="en" sz="1700">
                <a:solidFill>
                  <a:schemeClr val="accent3"/>
                </a:solidFill>
              </a:rPr>
              <a:t>F</a:t>
            </a:r>
            <a:r>
              <a:rPr b="1" lang="en" sz="1700">
                <a:solidFill>
                  <a:schemeClr val="accent3"/>
                </a:solidFill>
              </a:rPr>
              <a:t>irstly, d</a:t>
            </a:r>
            <a:r>
              <a:rPr b="1" lang="en" sz="1700">
                <a:solidFill>
                  <a:schemeClr val="accent3"/>
                </a:solidFill>
              </a:rPr>
              <a:t>ata were based on U.S. state populations</a:t>
            </a:r>
            <a:endParaRPr b="1" sz="1700">
              <a:solidFill>
                <a:schemeClr val="accent3"/>
              </a:solidFill>
            </a:endParaRPr>
          </a:p>
          <a:p>
            <a:pPr indent="0" lvl="0" marL="0" rtl="0" algn="l">
              <a:spcBef>
                <a:spcPts val="0"/>
              </a:spcBef>
              <a:spcAft>
                <a:spcPts val="0"/>
              </a:spcAft>
              <a:buNone/>
            </a:pPr>
            <a:r>
              <a:rPr lang="en" sz="1700"/>
              <a:t>We </a:t>
            </a:r>
            <a:r>
              <a:rPr b="1" lang="en" sz="1700">
                <a:solidFill>
                  <a:schemeClr val="accent3"/>
                </a:solidFill>
              </a:rPr>
              <a:t>then use state GDP in 2020 as a filter</a:t>
            </a:r>
            <a:r>
              <a:rPr lang="en" sz="1700"/>
              <a:t> to make sure our analysis candidate is on similar economic development</a:t>
            </a:r>
            <a:endParaRPr sz="1700"/>
          </a:p>
          <a:p>
            <a:pPr indent="0" lvl="0" marL="0" rtl="0" algn="l">
              <a:spcBef>
                <a:spcPts val="0"/>
              </a:spcBef>
              <a:spcAft>
                <a:spcPts val="0"/>
              </a:spcAft>
              <a:buNone/>
            </a:pPr>
            <a:r>
              <a:rPr lang="en" sz="1700">
                <a:solidFill>
                  <a:schemeClr val="dk1"/>
                </a:solidFill>
              </a:rPr>
              <a:t>F</a:t>
            </a:r>
            <a:r>
              <a:rPr lang="en" sz="1700">
                <a:solidFill>
                  <a:schemeClr val="dk1"/>
                </a:solidFill>
              </a:rPr>
              <a:t>urthermore, </a:t>
            </a:r>
            <a:r>
              <a:rPr lang="en" sz="1700"/>
              <a:t>we use Covin </a:t>
            </a:r>
            <a:r>
              <a:rPr lang="en" sz="1700">
                <a:solidFill>
                  <a:schemeClr val="dk1"/>
                </a:solidFill>
              </a:rPr>
              <a:t>Case Rate to</a:t>
            </a:r>
            <a:r>
              <a:rPr b="1" lang="en" sz="1700">
                <a:solidFill>
                  <a:schemeClr val="accent3"/>
                </a:solidFill>
              </a:rPr>
              <a:t> prevent the distortion among the population of each state.</a:t>
            </a:r>
            <a:r>
              <a:rPr lang="en" sz="1700">
                <a:solidFill>
                  <a:schemeClr val="dk1"/>
                </a:solidFill>
              </a:rPr>
              <a:t> And we finially </a:t>
            </a:r>
            <a:r>
              <a:rPr lang="en" sz="1700"/>
              <a:t>find top 5 target state we will to analyze in the project.  </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e362bcea6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e362bcea6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now we will use the GDP to opting the former 50% state as our choosing pool.  Why is GDP?  Cause we want to ensure the economic impact can be directly observed.  Also to avoid any other factor that will cause a bias to the economy index.  We use the data from the state economic monitor, which includes US GDP information.  The first step is to read the file and set the Geography column, representing the state name, as the index column.Later on, we need to set up a benchmark of GDP.  Because the pandemic begins in 2020 Q2, so we use column function to choose only the 2020 Q1 GDP as our criteria.  As the picture shows.  Then we use nlargest function to arrange the state GDP and select the top 50% state as our candidate state. Then we build a new variable that stores the data only from the second row to the end.  Because the first row is the data for the United States, not by the state, so we remove it.  Also, we transit the float into integer to better visualize our data. </a:t>
            </a:r>
            <a:endParaRPr sz="1200">
              <a:solidFill>
                <a:schemeClr val="dk1"/>
              </a:solidFill>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72000" y="938250"/>
            <a:ext cx="3802200" cy="26001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6037700" y="3359150"/>
            <a:ext cx="2336400" cy="6669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solidFill>
                  <a:schemeClr val="dk1"/>
                </a:solidFill>
                <a:latin typeface="Fira Sans"/>
                <a:ea typeface="Fira Sans"/>
                <a:cs typeface="Fira Sans"/>
                <a:sym typeface="Fira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說明文字 1">
  <p:cSld name="CAPTION_ONLY_1">
    <p:spTree>
      <p:nvGrpSpPr>
        <p:cNvPr id="50" name="Shape 50"/>
        <p:cNvGrpSpPr/>
        <p:nvPr/>
      </p:nvGrpSpPr>
      <p:grpSpPr>
        <a:xfrm>
          <a:off x="0" y="0"/>
          <a:ext cx="0" cy="0"/>
          <a:chOff x="0" y="0"/>
          <a:chExt cx="0" cy="0"/>
        </a:xfrm>
      </p:grpSpPr>
      <p:grpSp>
        <p:nvGrpSpPr>
          <p:cNvPr id="51" name="Google Shape;51;p13"/>
          <p:cNvGrpSpPr/>
          <p:nvPr/>
        </p:nvGrpSpPr>
        <p:grpSpPr>
          <a:xfrm>
            <a:off x="130100" y="181009"/>
            <a:ext cx="8839635" cy="5130019"/>
            <a:chOff x="130100" y="181009"/>
            <a:chExt cx="8839635" cy="5130019"/>
          </a:xfrm>
        </p:grpSpPr>
        <p:grpSp>
          <p:nvGrpSpPr>
            <p:cNvPr id="52" name="Google Shape;52;p13"/>
            <p:cNvGrpSpPr/>
            <p:nvPr/>
          </p:nvGrpSpPr>
          <p:grpSpPr>
            <a:xfrm rot="-1164152">
              <a:off x="2740145" y="3732890"/>
              <a:ext cx="1562087" cy="1357214"/>
              <a:chOff x="1003325" y="3097413"/>
              <a:chExt cx="1562100" cy="1357225"/>
            </a:xfrm>
          </p:grpSpPr>
          <p:grpSp>
            <p:nvGrpSpPr>
              <p:cNvPr id="53" name="Google Shape;53;p13"/>
              <p:cNvGrpSpPr/>
              <p:nvPr/>
            </p:nvGrpSpPr>
            <p:grpSpPr>
              <a:xfrm flipH="1">
                <a:off x="1003325" y="3500513"/>
                <a:ext cx="1562100" cy="954125"/>
                <a:chOff x="7408100" y="157575"/>
                <a:chExt cx="1562100" cy="954125"/>
              </a:xfrm>
            </p:grpSpPr>
            <p:sp>
              <p:nvSpPr>
                <p:cNvPr id="54" name="Google Shape;54;p13"/>
                <p:cNvSpPr/>
                <p:nvPr/>
              </p:nvSpPr>
              <p:spPr>
                <a:xfrm>
                  <a:off x="7710875" y="1033700"/>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7782100" y="15757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7408100" y="75945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8331550" y="535225"/>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8931800" y="695300"/>
                  <a:ext cx="38400" cy="3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3"/>
              <p:cNvSpPr/>
              <p:nvPr/>
            </p:nvSpPr>
            <p:spPr>
              <a:xfrm flipH="1">
                <a:off x="1802425" y="3097413"/>
                <a:ext cx="78000" cy="7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13"/>
            <p:cNvGrpSpPr/>
            <p:nvPr/>
          </p:nvGrpSpPr>
          <p:grpSpPr>
            <a:xfrm>
              <a:off x="719995" y="4603494"/>
              <a:ext cx="1177106" cy="393993"/>
              <a:chOff x="8432675" y="2101675"/>
              <a:chExt cx="567800" cy="190050"/>
            </a:xfrm>
          </p:grpSpPr>
          <p:sp>
            <p:nvSpPr>
              <p:cNvPr id="61" name="Google Shape;61;p13"/>
              <p:cNvSpPr/>
              <p:nvPr/>
            </p:nvSpPr>
            <p:spPr>
              <a:xfrm>
                <a:off x="855195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856165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8571350"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85816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8591325"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86015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8611300" y="2108525"/>
                <a:ext cx="4575" cy="34275"/>
              </a:xfrm>
              <a:custGeom>
                <a:rect b="b" l="l" r="r" t="t"/>
                <a:pathLst>
                  <a:path extrusionOk="0" h="1371" w="183">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621550" y="2115950"/>
                <a:ext cx="2875" cy="22850"/>
              </a:xfrm>
              <a:custGeom>
                <a:rect b="b" l="l" r="r" t="t"/>
                <a:pathLst>
                  <a:path extrusionOk="0" h="914" w="115">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86312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8640950" y="2113675"/>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865122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866092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671200" y="2111375"/>
                <a:ext cx="2875" cy="30850"/>
              </a:xfrm>
              <a:custGeom>
                <a:rect b="b" l="l" r="r" t="t"/>
                <a:pathLst>
                  <a:path extrusionOk="0" h="1234" w="115">
                    <a:moveTo>
                      <a:pt x="1" y="1"/>
                    </a:moveTo>
                    <a:lnTo>
                      <a:pt x="1" y="1234"/>
                    </a:lnTo>
                    <a:lnTo>
                      <a:pt x="115" y="123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86809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690600" y="2108525"/>
                <a:ext cx="3450" cy="35425"/>
              </a:xfrm>
              <a:custGeom>
                <a:rect b="b" l="l" r="r" t="t"/>
                <a:pathLst>
                  <a:path extrusionOk="0" h="1417" w="138">
                    <a:moveTo>
                      <a:pt x="1" y="1"/>
                    </a:moveTo>
                    <a:lnTo>
                      <a:pt x="1" y="1416"/>
                    </a:lnTo>
                    <a:lnTo>
                      <a:pt x="138" y="1416"/>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70087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71057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8720850"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87305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8740825" y="2113675"/>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8754525" y="2111375"/>
                <a:ext cx="3450" cy="30850"/>
              </a:xfrm>
              <a:custGeom>
                <a:rect b="b" l="l" r="r" t="t"/>
                <a:pathLst>
                  <a:path extrusionOk="0" h="1234" w="138">
                    <a:moveTo>
                      <a:pt x="0" y="1"/>
                    </a:moveTo>
                    <a:lnTo>
                      <a:pt x="0" y="1234"/>
                    </a:lnTo>
                    <a:lnTo>
                      <a:pt x="137" y="123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764225"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8774500" y="2111375"/>
                <a:ext cx="2875" cy="30850"/>
              </a:xfrm>
              <a:custGeom>
                <a:rect b="b" l="l" r="r" t="t"/>
                <a:pathLst>
                  <a:path extrusionOk="0" h="1234" w="115">
                    <a:moveTo>
                      <a:pt x="0" y="1"/>
                    </a:moveTo>
                    <a:lnTo>
                      <a:pt x="0" y="1234"/>
                    </a:lnTo>
                    <a:lnTo>
                      <a:pt x="114" y="1234"/>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8784200" y="2101675"/>
                <a:ext cx="4575" cy="46825"/>
              </a:xfrm>
              <a:custGeom>
                <a:rect b="b" l="l" r="r" t="t"/>
                <a:pathLst>
                  <a:path extrusionOk="0" h="1873" w="183">
                    <a:moveTo>
                      <a:pt x="0" y="1"/>
                    </a:moveTo>
                    <a:lnTo>
                      <a:pt x="0"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793900" y="2108525"/>
                <a:ext cx="3450" cy="35425"/>
              </a:xfrm>
              <a:custGeom>
                <a:rect b="b" l="l" r="r" t="t"/>
                <a:pathLst>
                  <a:path extrusionOk="0" h="1417" w="138">
                    <a:moveTo>
                      <a:pt x="0" y="1"/>
                    </a:moveTo>
                    <a:lnTo>
                      <a:pt x="0" y="1416"/>
                    </a:lnTo>
                    <a:lnTo>
                      <a:pt x="137" y="1416"/>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88041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8813850" y="2108525"/>
                <a:ext cx="4600" cy="34275"/>
              </a:xfrm>
              <a:custGeom>
                <a:rect b="b" l="l" r="r" t="t"/>
                <a:pathLst>
                  <a:path extrusionOk="0" h="1371" w="184">
                    <a:moveTo>
                      <a:pt x="1" y="1"/>
                    </a:moveTo>
                    <a:lnTo>
                      <a:pt x="1" y="1370"/>
                    </a:lnTo>
                    <a:lnTo>
                      <a:pt x="184" y="1370"/>
                    </a:lnTo>
                    <a:lnTo>
                      <a:pt x="1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8824125"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8833825"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8844100" y="2113675"/>
                <a:ext cx="2875" cy="25700"/>
              </a:xfrm>
              <a:custGeom>
                <a:rect b="b" l="l" r="r" t="t"/>
                <a:pathLst>
                  <a:path extrusionOk="0" h="1028" w="115">
                    <a:moveTo>
                      <a:pt x="1" y="0"/>
                    </a:moveTo>
                    <a:lnTo>
                      <a:pt x="1"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8853800"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8863500"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8873775" y="2111375"/>
                <a:ext cx="3450" cy="30850"/>
              </a:xfrm>
              <a:custGeom>
                <a:rect b="b" l="l" r="r" t="t"/>
                <a:pathLst>
                  <a:path extrusionOk="0" h="1234" w="138">
                    <a:moveTo>
                      <a:pt x="1" y="1"/>
                    </a:moveTo>
                    <a:lnTo>
                      <a:pt x="1" y="1234"/>
                    </a:lnTo>
                    <a:lnTo>
                      <a:pt x="138" y="123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883475" y="2101675"/>
                <a:ext cx="4600" cy="46825"/>
              </a:xfrm>
              <a:custGeom>
                <a:rect b="b" l="l" r="r" t="t"/>
                <a:pathLst>
                  <a:path extrusionOk="0" h="1873" w="184">
                    <a:moveTo>
                      <a:pt x="1" y="1"/>
                    </a:moveTo>
                    <a:lnTo>
                      <a:pt x="1" y="1873"/>
                    </a:lnTo>
                    <a:lnTo>
                      <a:pt x="183" y="187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8893750" y="2108525"/>
                <a:ext cx="2875" cy="35425"/>
              </a:xfrm>
              <a:custGeom>
                <a:rect b="b" l="l" r="r" t="t"/>
                <a:pathLst>
                  <a:path extrusionOk="0" h="1417" w="115">
                    <a:moveTo>
                      <a:pt x="1" y="1"/>
                    </a:moveTo>
                    <a:lnTo>
                      <a:pt x="1" y="1416"/>
                    </a:lnTo>
                    <a:lnTo>
                      <a:pt x="115" y="1416"/>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8903450" y="2115950"/>
                <a:ext cx="3450" cy="22850"/>
              </a:xfrm>
              <a:custGeom>
                <a:rect b="b" l="l" r="r" t="t"/>
                <a:pathLst>
                  <a:path extrusionOk="0" h="914" w="138">
                    <a:moveTo>
                      <a:pt x="1" y="1"/>
                    </a:moveTo>
                    <a:lnTo>
                      <a:pt x="1" y="914"/>
                    </a:lnTo>
                    <a:lnTo>
                      <a:pt x="138" y="914"/>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8913150" y="2108525"/>
                <a:ext cx="4600" cy="34275"/>
              </a:xfrm>
              <a:custGeom>
                <a:rect b="b" l="l" r="r" t="t"/>
                <a:pathLst>
                  <a:path extrusionOk="0" h="1371" w="184">
                    <a:moveTo>
                      <a:pt x="1" y="1"/>
                    </a:moveTo>
                    <a:lnTo>
                      <a:pt x="1"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8923425" y="2115950"/>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8933125" y="2108525"/>
                <a:ext cx="4600" cy="34275"/>
              </a:xfrm>
              <a:custGeom>
                <a:rect b="b" l="l" r="r" t="t"/>
                <a:pathLst>
                  <a:path extrusionOk="0" h="1371" w="184">
                    <a:moveTo>
                      <a:pt x="0" y="1"/>
                    </a:moveTo>
                    <a:lnTo>
                      <a:pt x="0" y="1370"/>
                    </a:lnTo>
                    <a:lnTo>
                      <a:pt x="183" y="137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943400" y="2113675"/>
                <a:ext cx="3450" cy="25700"/>
              </a:xfrm>
              <a:custGeom>
                <a:rect b="b" l="l" r="r" t="t"/>
                <a:pathLst>
                  <a:path extrusionOk="0" h="1028" w="138">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8605575"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8615275"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625550" y="215875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8635250" y="2148475"/>
                <a:ext cx="4600" cy="46825"/>
              </a:xfrm>
              <a:custGeom>
                <a:rect b="b" l="l" r="r" t="t"/>
                <a:pathLst>
                  <a:path extrusionOk="0" h="1873" w="184">
                    <a:moveTo>
                      <a:pt x="1" y="1"/>
                    </a:moveTo>
                    <a:lnTo>
                      <a:pt x="1"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8645525" y="2155900"/>
                <a:ext cx="2875" cy="34825"/>
              </a:xfrm>
              <a:custGeom>
                <a:rect b="b" l="l" r="r" t="t"/>
                <a:pathLst>
                  <a:path extrusionOk="0" h="1393" w="115">
                    <a:moveTo>
                      <a:pt x="1" y="0"/>
                    </a:moveTo>
                    <a:lnTo>
                      <a:pt x="1" y="1393"/>
                    </a:lnTo>
                    <a:lnTo>
                      <a:pt x="115" y="139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8655225" y="216275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8664925" y="2155325"/>
                <a:ext cx="4600" cy="34825"/>
              </a:xfrm>
              <a:custGeom>
                <a:rect b="b" l="l" r="r" t="t"/>
                <a:pathLst>
                  <a:path extrusionOk="0" h="1393" w="184">
                    <a:moveTo>
                      <a:pt x="1" y="1"/>
                    </a:moveTo>
                    <a:lnTo>
                      <a:pt x="1"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86752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8684900" y="2155325"/>
                <a:ext cx="4600" cy="34825"/>
              </a:xfrm>
              <a:custGeom>
                <a:rect b="b" l="l" r="r" t="t"/>
                <a:pathLst>
                  <a:path extrusionOk="0" h="1393" w="184">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8695175"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870487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871515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87248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8734550"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8744825"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8754525"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8764800" y="2155325"/>
                <a:ext cx="4000" cy="34825"/>
              </a:xfrm>
              <a:custGeom>
                <a:rect b="b" l="l" r="r" t="t"/>
                <a:pathLst>
                  <a:path extrusionOk="0" h="1393" w="160">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8774500"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8784200"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794450"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8888050" y="2155325"/>
                <a:ext cx="4025" cy="34825"/>
              </a:xfrm>
              <a:custGeom>
                <a:rect b="b" l="l" r="r" t="t"/>
                <a:pathLst>
                  <a:path extrusionOk="0" h="1393" w="161">
                    <a:moveTo>
                      <a:pt x="0" y="1"/>
                    </a:moveTo>
                    <a:lnTo>
                      <a:pt x="0" y="1393"/>
                    </a:lnTo>
                    <a:lnTo>
                      <a:pt x="160" y="1393"/>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8897750" y="216102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8907450"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8917725" y="2148475"/>
                <a:ext cx="4575" cy="46825"/>
              </a:xfrm>
              <a:custGeom>
                <a:rect b="b" l="l" r="r" t="t"/>
                <a:pathLst>
                  <a:path extrusionOk="0" h="1873" w="183">
                    <a:moveTo>
                      <a:pt x="0" y="1"/>
                    </a:moveTo>
                    <a:lnTo>
                      <a:pt x="0" y="1872"/>
                    </a:lnTo>
                    <a:lnTo>
                      <a:pt x="183" y="1872"/>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8927425" y="215875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937700" y="2148475"/>
                <a:ext cx="4000" cy="46825"/>
              </a:xfrm>
              <a:custGeom>
                <a:rect b="b" l="l" r="r" t="t"/>
                <a:pathLst>
                  <a:path extrusionOk="0" h="1873" w="160">
                    <a:moveTo>
                      <a:pt x="0" y="1"/>
                    </a:moveTo>
                    <a:lnTo>
                      <a:pt x="0" y="1872"/>
                    </a:lnTo>
                    <a:lnTo>
                      <a:pt x="160" y="1872"/>
                    </a:lnTo>
                    <a:lnTo>
                      <a:pt x="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8947400" y="2155900"/>
                <a:ext cx="3450" cy="34825"/>
              </a:xfrm>
              <a:custGeom>
                <a:rect b="b" l="l" r="r" t="t"/>
                <a:pathLst>
                  <a:path extrusionOk="0" h="1393" w="138">
                    <a:moveTo>
                      <a:pt x="0" y="0"/>
                    </a:moveTo>
                    <a:lnTo>
                      <a:pt x="0" y="1393"/>
                    </a:lnTo>
                    <a:lnTo>
                      <a:pt x="137" y="139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8957100" y="216275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8967375" y="2155325"/>
                <a:ext cx="4575" cy="34825"/>
              </a:xfrm>
              <a:custGeom>
                <a:rect b="b" l="l" r="r" t="t"/>
                <a:pathLst>
                  <a:path extrusionOk="0" h="1393" w="183">
                    <a:moveTo>
                      <a:pt x="0" y="1"/>
                    </a:moveTo>
                    <a:lnTo>
                      <a:pt x="0" y="1393"/>
                    </a:lnTo>
                    <a:lnTo>
                      <a:pt x="183" y="1393"/>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8977075" y="2162750"/>
                <a:ext cx="3425" cy="22850"/>
              </a:xfrm>
              <a:custGeom>
                <a:rect b="b" l="l" r="r" t="t"/>
                <a:pathLst>
                  <a:path extrusionOk="0" h="914" w="137">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8987325" y="2155325"/>
                <a:ext cx="4025" cy="34825"/>
              </a:xfrm>
              <a:custGeom>
                <a:rect b="b" l="l" r="r" t="t"/>
                <a:pathLst>
                  <a:path extrusionOk="0" h="1393" w="161">
                    <a:moveTo>
                      <a:pt x="1" y="1"/>
                    </a:moveTo>
                    <a:lnTo>
                      <a:pt x="1" y="1393"/>
                    </a:lnTo>
                    <a:lnTo>
                      <a:pt x="161" y="1393"/>
                    </a:lnTo>
                    <a:lnTo>
                      <a:pt x="1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8997025" y="216102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8432675" y="2208400"/>
                <a:ext cx="2875" cy="30275"/>
              </a:xfrm>
              <a:custGeom>
                <a:rect b="b" l="l" r="r" t="t"/>
                <a:pathLst>
                  <a:path extrusionOk="0" h="1211" w="115">
                    <a:moveTo>
                      <a:pt x="1" y="0"/>
                    </a:moveTo>
                    <a:lnTo>
                      <a:pt x="1" y="1210"/>
                    </a:lnTo>
                    <a:lnTo>
                      <a:pt x="115" y="1210"/>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844237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45207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4623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8472050" y="2205550"/>
                <a:ext cx="3450" cy="34825"/>
              </a:xfrm>
              <a:custGeom>
                <a:rect b="b" l="l" r="r" t="t"/>
                <a:pathLst>
                  <a:path extrusionOk="0" h="1393" w="138">
                    <a:moveTo>
                      <a:pt x="1" y="0"/>
                    </a:moveTo>
                    <a:lnTo>
                      <a:pt x="1" y="1392"/>
                    </a:lnTo>
                    <a:lnTo>
                      <a:pt x="138" y="1392"/>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84823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8492025"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8502300" y="2212400"/>
                <a:ext cx="2875" cy="22850"/>
              </a:xfrm>
              <a:custGeom>
                <a:rect b="b" l="l" r="r" t="t"/>
                <a:pathLst>
                  <a:path extrusionOk="0" h="914" w="115">
                    <a:moveTo>
                      <a:pt x="0" y="0"/>
                    </a:moveTo>
                    <a:lnTo>
                      <a:pt x="0" y="913"/>
                    </a:lnTo>
                    <a:lnTo>
                      <a:pt x="115" y="91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85120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8521700" y="2210675"/>
                <a:ext cx="3450" cy="25700"/>
              </a:xfrm>
              <a:custGeom>
                <a:rect b="b" l="l" r="r" t="t"/>
                <a:pathLst>
                  <a:path extrusionOk="0" h="1028" w="138">
                    <a:moveTo>
                      <a:pt x="0" y="1"/>
                    </a:moveTo>
                    <a:lnTo>
                      <a:pt x="0" y="1028"/>
                    </a:lnTo>
                    <a:lnTo>
                      <a:pt x="137" y="1028"/>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853197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854167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85519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85616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8571925" y="2205550"/>
                <a:ext cx="2875" cy="34825"/>
              </a:xfrm>
              <a:custGeom>
                <a:rect b="b" l="l" r="r" t="t"/>
                <a:pathLst>
                  <a:path extrusionOk="0" h="1393" w="115">
                    <a:moveTo>
                      <a:pt x="0" y="0"/>
                    </a:moveTo>
                    <a:lnTo>
                      <a:pt x="0" y="1392"/>
                    </a:lnTo>
                    <a:lnTo>
                      <a:pt x="114" y="1392"/>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858162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859132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8601575"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8611300"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8621550" y="2210675"/>
                <a:ext cx="2875" cy="25700"/>
              </a:xfrm>
              <a:custGeom>
                <a:rect b="b" l="l" r="r" t="t"/>
                <a:pathLst>
                  <a:path extrusionOk="0" h="1028" w="115">
                    <a:moveTo>
                      <a:pt x="1" y="1"/>
                    </a:moveTo>
                    <a:lnTo>
                      <a:pt x="1" y="1028"/>
                    </a:lnTo>
                    <a:lnTo>
                      <a:pt x="115" y="102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8635250"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8644950"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8655225" y="2208400"/>
                <a:ext cx="3450" cy="30275"/>
              </a:xfrm>
              <a:custGeom>
                <a:rect b="b" l="l" r="r" t="t"/>
                <a:pathLst>
                  <a:path extrusionOk="0" h="1211" w="138">
                    <a:moveTo>
                      <a:pt x="1" y="0"/>
                    </a:moveTo>
                    <a:lnTo>
                      <a:pt x="1" y="1210"/>
                    </a:lnTo>
                    <a:lnTo>
                      <a:pt x="138" y="1210"/>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8664925" y="2198125"/>
                <a:ext cx="4600" cy="46825"/>
              </a:xfrm>
              <a:custGeom>
                <a:rect b="b" l="l" r="r" t="t"/>
                <a:pathLst>
                  <a:path extrusionOk="0" h="1873" w="184">
                    <a:moveTo>
                      <a:pt x="1" y="0"/>
                    </a:moveTo>
                    <a:lnTo>
                      <a:pt x="1"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8675200" y="2205550"/>
                <a:ext cx="2875" cy="34825"/>
              </a:xfrm>
              <a:custGeom>
                <a:rect b="b" l="l" r="r" t="t"/>
                <a:pathLst>
                  <a:path extrusionOk="0" h="1393" w="115">
                    <a:moveTo>
                      <a:pt x="0" y="0"/>
                    </a:moveTo>
                    <a:lnTo>
                      <a:pt x="0" y="1392"/>
                    </a:lnTo>
                    <a:lnTo>
                      <a:pt x="115" y="1392"/>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86849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8694600" y="2204975"/>
                <a:ext cx="4600" cy="34825"/>
              </a:xfrm>
              <a:custGeom>
                <a:rect b="b" l="l" r="r" t="t"/>
                <a:pathLst>
                  <a:path extrusionOk="0" h="1393" w="184">
                    <a:moveTo>
                      <a:pt x="1" y="0"/>
                    </a:moveTo>
                    <a:lnTo>
                      <a:pt x="1"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704875"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8714575" y="2204975"/>
                <a:ext cx="4575" cy="34825"/>
              </a:xfrm>
              <a:custGeom>
                <a:rect b="b" l="l" r="r" t="t"/>
                <a:pathLst>
                  <a:path extrusionOk="0" h="1393" w="183">
                    <a:moveTo>
                      <a:pt x="0" y="0"/>
                    </a:moveTo>
                    <a:lnTo>
                      <a:pt x="0" y="1393"/>
                    </a:lnTo>
                    <a:lnTo>
                      <a:pt x="183" y="1393"/>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8724850" y="2210675"/>
                <a:ext cx="2875" cy="25700"/>
              </a:xfrm>
              <a:custGeom>
                <a:rect b="b" l="l" r="r" t="t"/>
                <a:pathLst>
                  <a:path extrusionOk="0" h="1028" w="115">
                    <a:moveTo>
                      <a:pt x="0" y="1"/>
                    </a:moveTo>
                    <a:lnTo>
                      <a:pt x="0" y="1028"/>
                    </a:lnTo>
                    <a:lnTo>
                      <a:pt x="114" y="1028"/>
                    </a:lnTo>
                    <a:lnTo>
                      <a:pt x="1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8734550"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8744250"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8754525" y="2208400"/>
                <a:ext cx="3450" cy="30275"/>
              </a:xfrm>
              <a:custGeom>
                <a:rect b="b" l="l" r="r" t="t"/>
                <a:pathLst>
                  <a:path extrusionOk="0" h="1211" w="138">
                    <a:moveTo>
                      <a:pt x="0" y="0"/>
                    </a:moveTo>
                    <a:lnTo>
                      <a:pt x="0" y="1210"/>
                    </a:lnTo>
                    <a:lnTo>
                      <a:pt x="137" y="1210"/>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8764225" y="2198125"/>
                <a:ext cx="4575" cy="46825"/>
              </a:xfrm>
              <a:custGeom>
                <a:rect b="b" l="l" r="r" t="t"/>
                <a:pathLst>
                  <a:path extrusionOk="0" h="1873" w="183">
                    <a:moveTo>
                      <a:pt x="0" y="0"/>
                    </a:moveTo>
                    <a:lnTo>
                      <a:pt x="0" y="1872"/>
                    </a:lnTo>
                    <a:lnTo>
                      <a:pt x="183" y="1872"/>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8774500" y="2205550"/>
                <a:ext cx="3425" cy="34825"/>
              </a:xfrm>
              <a:custGeom>
                <a:rect b="b" l="l" r="r" t="t"/>
                <a:pathLst>
                  <a:path extrusionOk="0" h="1393" w="137">
                    <a:moveTo>
                      <a:pt x="0" y="0"/>
                    </a:moveTo>
                    <a:lnTo>
                      <a:pt x="0" y="1392"/>
                    </a:lnTo>
                    <a:lnTo>
                      <a:pt x="137" y="1392"/>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8784200" y="2212400"/>
                <a:ext cx="3450" cy="22850"/>
              </a:xfrm>
              <a:custGeom>
                <a:rect b="b" l="l" r="r" t="t"/>
                <a:pathLst>
                  <a:path extrusionOk="0" h="914" w="138">
                    <a:moveTo>
                      <a:pt x="0" y="0"/>
                    </a:moveTo>
                    <a:lnTo>
                      <a:pt x="0" y="913"/>
                    </a:lnTo>
                    <a:lnTo>
                      <a:pt x="137" y="91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8794450" y="2204975"/>
                <a:ext cx="4025" cy="34825"/>
              </a:xfrm>
              <a:custGeom>
                <a:rect b="b" l="l" r="r" t="t"/>
                <a:pathLst>
                  <a:path extrusionOk="0" h="1393" w="161">
                    <a:moveTo>
                      <a:pt x="1" y="0"/>
                    </a:moveTo>
                    <a:lnTo>
                      <a:pt x="1" y="1393"/>
                    </a:lnTo>
                    <a:lnTo>
                      <a:pt x="161" y="1393"/>
                    </a:lnTo>
                    <a:lnTo>
                      <a:pt x="1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8804150" y="2212400"/>
                <a:ext cx="3450" cy="22850"/>
              </a:xfrm>
              <a:custGeom>
                <a:rect b="b" l="l" r="r" t="t"/>
                <a:pathLst>
                  <a:path extrusionOk="0" h="914" w="138">
                    <a:moveTo>
                      <a:pt x="1" y="0"/>
                    </a:moveTo>
                    <a:lnTo>
                      <a:pt x="1" y="913"/>
                    </a:lnTo>
                    <a:lnTo>
                      <a:pt x="138" y="91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8813850" y="2204975"/>
                <a:ext cx="4600" cy="34825"/>
              </a:xfrm>
              <a:custGeom>
                <a:rect b="b" l="l" r="r" t="t"/>
                <a:pathLst>
                  <a:path extrusionOk="0" h="1393" w="184">
                    <a:moveTo>
                      <a:pt x="1" y="0"/>
                    </a:moveTo>
                    <a:lnTo>
                      <a:pt x="1" y="1393"/>
                    </a:lnTo>
                    <a:lnTo>
                      <a:pt x="184" y="1393"/>
                    </a:lnTo>
                    <a:lnTo>
                      <a:pt x="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8824125" y="2210675"/>
                <a:ext cx="3450" cy="25700"/>
              </a:xfrm>
              <a:custGeom>
                <a:rect b="b" l="l" r="r" t="t"/>
                <a:pathLst>
                  <a:path extrusionOk="0" h="1028" w="138">
                    <a:moveTo>
                      <a:pt x="1" y="1"/>
                    </a:moveTo>
                    <a:lnTo>
                      <a:pt x="1" y="1028"/>
                    </a:lnTo>
                    <a:lnTo>
                      <a:pt x="138" y="1028"/>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8828125" y="2251200"/>
                <a:ext cx="2875" cy="30825"/>
              </a:xfrm>
              <a:custGeom>
                <a:rect b="b" l="l" r="r" t="t"/>
                <a:pathLst>
                  <a:path extrusionOk="0" h="1233" w="115">
                    <a:moveTo>
                      <a:pt x="1" y="0"/>
                    </a:moveTo>
                    <a:lnTo>
                      <a:pt x="1" y="1233"/>
                    </a:lnTo>
                    <a:lnTo>
                      <a:pt x="115" y="1233"/>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8816725"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8808150" y="2251200"/>
                <a:ext cx="3450" cy="30825"/>
              </a:xfrm>
              <a:custGeom>
                <a:rect b="b" l="l" r="r" t="t"/>
                <a:pathLst>
                  <a:path extrusionOk="0" h="1233" w="138">
                    <a:moveTo>
                      <a:pt x="1" y="0"/>
                    </a:moveTo>
                    <a:lnTo>
                      <a:pt x="1" y="1233"/>
                    </a:lnTo>
                    <a:lnTo>
                      <a:pt x="138" y="1233"/>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8796750" y="2245475"/>
                <a:ext cx="4575" cy="46250"/>
              </a:xfrm>
              <a:custGeom>
                <a:rect b="b" l="l" r="r" t="t"/>
                <a:pathLst>
                  <a:path extrusionOk="0" h="1850" w="183">
                    <a:moveTo>
                      <a:pt x="0" y="1"/>
                    </a:moveTo>
                    <a:lnTo>
                      <a:pt x="0"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8788175" y="2250050"/>
                <a:ext cx="3450" cy="34825"/>
              </a:xfrm>
              <a:custGeom>
                <a:rect b="b" l="l" r="r" t="t"/>
                <a:pathLst>
                  <a:path extrusionOk="0" h="1393" w="138">
                    <a:moveTo>
                      <a:pt x="1" y="1"/>
                    </a:moveTo>
                    <a:lnTo>
                      <a:pt x="1" y="1393"/>
                    </a:lnTo>
                    <a:lnTo>
                      <a:pt x="138" y="1393"/>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8777925" y="2255175"/>
                <a:ext cx="3425" cy="22850"/>
              </a:xfrm>
              <a:custGeom>
                <a:rect b="b" l="l" r="r" t="t"/>
                <a:pathLst>
                  <a:path extrusionOk="0" h="914" w="137">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8767075" y="2250625"/>
                <a:ext cx="4575" cy="34250"/>
              </a:xfrm>
              <a:custGeom>
                <a:rect b="b" l="l" r="r" t="t"/>
                <a:pathLst>
                  <a:path extrusionOk="0" h="1370" w="183">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758500" y="2255175"/>
                <a:ext cx="2900" cy="22850"/>
              </a:xfrm>
              <a:custGeom>
                <a:rect b="b" l="l" r="r" t="t"/>
                <a:pathLst>
                  <a:path extrusionOk="0" h="914" w="116">
                    <a:moveTo>
                      <a:pt x="1" y="1"/>
                    </a:moveTo>
                    <a:lnTo>
                      <a:pt x="1" y="914"/>
                    </a:lnTo>
                    <a:lnTo>
                      <a:pt x="115" y="914"/>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747100"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8738550" y="2254050"/>
                <a:ext cx="3425" cy="25700"/>
              </a:xfrm>
              <a:custGeom>
                <a:rect b="b" l="l" r="r" t="t"/>
                <a:pathLst>
                  <a:path extrusionOk="0" h="1028" w="137">
                    <a:moveTo>
                      <a:pt x="0" y="0"/>
                    </a:moveTo>
                    <a:lnTo>
                      <a:pt x="0" y="1027"/>
                    </a:lnTo>
                    <a:lnTo>
                      <a:pt x="137" y="1027"/>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872827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871742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8708875" y="2251200"/>
                <a:ext cx="2875" cy="30825"/>
              </a:xfrm>
              <a:custGeom>
                <a:rect b="b" l="l" r="r" t="t"/>
                <a:pathLst>
                  <a:path extrusionOk="0" h="1233" w="115">
                    <a:moveTo>
                      <a:pt x="0" y="0"/>
                    </a:moveTo>
                    <a:lnTo>
                      <a:pt x="0" y="1233"/>
                    </a:lnTo>
                    <a:lnTo>
                      <a:pt x="114" y="1233"/>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86974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868890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8678625"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866777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8658650"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86478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8639250" y="2254050"/>
                <a:ext cx="2875" cy="25700"/>
              </a:xfrm>
              <a:custGeom>
                <a:rect b="b" l="l" r="r" t="t"/>
                <a:pathLst>
                  <a:path extrusionOk="0" h="1028" w="115">
                    <a:moveTo>
                      <a:pt x="0" y="0"/>
                    </a:moveTo>
                    <a:lnTo>
                      <a:pt x="0" y="1027"/>
                    </a:lnTo>
                    <a:lnTo>
                      <a:pt x="115" y="1027"/>
                    </a:lnTo>
                    <a:lnTo>
                      <a:pt x="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8544525" y="2250625"/>
                <a:ext cx="4600" cy="34250"/>
              </a:xfrm>
              <a:custGeom>
                <a:rect b="b" l="l" r="r" t="t"/>
                <a:pathLst>
                  <a:path extrusionOk="0" h="1370" w="184">
                    <a:moveTo>
                      <a:pt x="0" y="0"/>
                    </a:moveTo>
                    <a:lnTo>
                      <a:pt x="0"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8535975" y="2254050"/>
                <a:ext cx="2875" cy="25700"/>
              </a:xfrm>
              <a:custGeom>
                <a:rect b="b" l="l" r="r" t="t"/>
                <a:pathLst>
                  <a:path extrusionOk="0" h="1028" w="115">
                    <a:moveTo>
                      <a:pt x="0" y="0"/>
                    </a:moveTo>
                    <a:lnTo>
                      <a:pt x="0" y="1027"/>
                    </a:lnTo>
                    <a:lnTo>
                      <a:pt x="114" y="1027"/>
                    </a:lnTo>
                    <a:lnTo>
                      <a:pt x="1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8525700"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8514850"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8505725" y="2251200"/>
                <a:ext cx="3450" cy="30825"/>
              </a:xfrm>
              <a:custGeom>
                <a:rect b="b" l="l" r="r" t="t"/>
                <a:pathLst>
                  <a:path extrusionOk="0" h="1233" w="138">
                    <a:moveTo>
                      <a:pt x="0" y="0"/>
                    </a:moveTo>
                    <a:lnTo>
                      <a:pt x="0" y="1233"/>
                    </a:lnTo>
                    <a:lnTo>
                      <a:pt x="137" y="1233"/>
                    </a:lnTo>
                    <a:lnTo>
                      <a:pt x="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8494875" y="2245475"/>
                <a:ext cx="4600" cy="46250"/>
              </a:xfrm>
              <a:custGeom>
                <a:rect b="b" l="l" r="r" t="t"/>
                <a:pathLst>
                  <a:path extrusionOk="0" h="1850" w="184">
                    <a:moveTo>
                      <a:pt x="1" y="1"/>
                    </a:moveTo>
                    <a:lnTo>
                      <a:pt x="1" y="1850"/>
                    </a:lnTo>
                    <a:lnTo>
                      <a:pt x="183" y="1850"/>
                    </a:ln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8485750" y="2250050"/>
                <a:ext cx="3450" cy="34825"/>
              </a:xfrm>
              <a:custGeom>
                <a:rect b="b" l="l" r="r" t="t"/>
                <a:pathLst>
                  <a:path extrusionOk="0" h="1393" w="138">
                    <a:moveTo>
                      <a:pt x="0" y="1"/>
                    </a:moveTo>
                    <a:lnTo>
                      <a:pt x="0" y="1393"/>
                    </a:lnTo>
                    <a:lnTo>
                      <a:pt x="137" y="1393"/>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8476050" y="2255175"/>
                <a:ext cx="3450" cy="22850"/>
              </a:xfrm>
              <a:custGeom>
                <a:rect b="b" l="l" r="r" t="t"/>
                <a:pathLst>
                  <a:path extrusionOk="0" h="914" w="138">
                    <a:moveTo>
                      <a:pt x="0" y="1"/>
                    </a:moveTo>
                    <a:lnTo>
                      <a:pt x="0"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465200"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456075" y="2255175"/>
                <a:ext cx="3450" cy="22850"/>
              </a:xfrm>
              <a:custGeom>
                <a:rect b="b" l="l" r="r" t="t"/>
                <a:pathLst>
                  <a:path extrusionOk="0" h="914" w="138">
                    <a:moveTo>
                      <a:pt x="1" y="1"/>
                    </a:moveTo>
                    <a:lnTo>
                      <a:pt x="1" y="914"/>
                    </a:lnTo>
                    <a:lnTo>
                      <a:pt x="137" y="914"/>
                    </a:lnTo>
                    <a:lnTo>
                      <a:pt x="1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8445225" y="2250625"/>
                <a:ext cx="4600" cy="34250"/>
              </a:xfrm>
              <a:custGeom>
                <a:rect b="b" l="l" r="r" t="t"/>
                <a:pathLst>
                  <a:path extrusionOk="0" h="1370" w="184">
                    <a:moveTo>
                      <a:pt x="1" y="0"/>
                    </a:moveTo>
                    <a:lnTo>
                      <a:pt x="1" y="1370"/>
                    </a:lnTo>
                    <a:lnTo>
                      <a:pt x="183" y="1370"/>
                    </a:lnTo>
                    <a:lnTo>
                      <a:pt x="1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8436100" y="2254050"/>
                <a:ext cx="3450" cy="25700"/>
              </a:xfrm>
              <a:custGeom>
                <a:rect b="b" l="l" r="r" t="t"/>
                <a:pathLst>
                  <a:path extrusionOk="0" h="1028" w="138">
                    <a:moveTo>
                      <a:pt x="1" y="0"/>
                    </a:moveTo>
                    <a:lnTo>
                      <a:pt x="1" y="1027"/>
                    </a:lnTo>
                    <a:lnTo>
                      <a:pt x="138" y="1027"/>
                    </a:lnTo>
                    <a:lnTo>
                      <a:pt x="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3"/>
            <p:cNvGrpSpPr/>
            <p:nvPr/>
          </p:nvGrpSpPr>
          <p:grpSpPr>
            <a:xfrm rot="-5400000">
              <a:off x="2460375" y="-1128850"/>
              <a:ext cx="12000" cy="3325675"/>
              <a:chOff x="295175" y="1844325"/>
              <a:chExt cx="12000" cy="3325675"/>
            </a:xfrm>
          </p:grpSpPr>
          <p:sp>
            <p:nvSpPr>
              <p:cNvPr id="206" name="Google Shape;206;p13"/>
              <p:cNvSpPr/>
              <p:nvPr/>
            </p:nvSpPr>
            <p:spPr>
              <a:xfrm>
                <a:off x="295175" y="3782200"/>
                <a:ext cx="12000" cy="1387800"/>
              </a:xfrm>
              <a:custGeom>
                <a:rect b="b" l="l" r="r" t="t"/>
                <a:pathLst>
                  <a:path extrusionOk="0" h="55512" w="480">
                    <a:moveTo>
                      <a:pt x="1" y="0"/>
                    </a:moveTo>
                    <a:lnTo>
                      <a:pt x="1" y="55511"/>
                    </a:lnTo>
                    <a:lnTo>
                      <a:pt x="480" y="55511"/>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295175" y="3067200"/>
                <a:ext cx="12000" cy="457675"/>
              </a:xfrm>
              <a:custGeom>
                <a:rect b="b" l="l" r="r" t="t"/>
                <a:pathLst>
                  <a:path extrusionOk="0" h="18307" w="480">
                    <a:moveTo>
                      <a:pt x="1" y="0"/>
                    </a:moveTo>
                    <a:lnTo>
                      <a:pt x="1" y="18306"/>
                    </a:lnTo>
                    <a:lnTo>
                      <a:pt x="480" y="18306"/>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295175" y="1844325"/>
                <a:ext cx="12000" cy="136400"/>
              </a:xfrm>
              <a:custGeom>
                <a:rect b="b" l="l" r="r" t="t"/>
                <a:pathLst>
                  <a:path extrusionOk="0" h="5456" w="480">
                    <a:moveTo>
                      <a:pt x="1" y="1"/>
                    </a:moveTo>
                    <a:lnTo>
                      <a:pt x="1" y="5456"/>
                    </a:lnTo>
                    <a:lnTo>
                      <a:pt x="480" y="5456"/>
                    </a:lnTo>
                    <a:lnTo>
                      <a:pt x="4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3"/>
            <p:cNvGrpSpPr/>
            <p:nvPr/>
          </p:nvGrpSpPr>
          <p:grpSpPr>
            <a:xfrm>
              <a:off x="130100" y="181009"/>
              <a:ext cx="8839635" cy="4438476"/>
              <a:chOff x="3723896" y="3186300"/>
              <a:chExt cx="3393204" cy="1703764"/>
            </a:xfrm>
          </p:grpSpPr>
          <p:sp>
            <p:nvSpPr>
              <p:cNvPr id="210" name="Google Shape;210;p13"/>
              <p:cNvSpPr/>
              <p:nvPr/>
            </p:nvSpPr>
            <p:spPr>
              <a:xfrm>
                <a:off x="3836959" y="4864914"/>
                <a:ext cx="28550" cy="25150"/>
              </a:xfrm>
              <a:custGeom>
                <a:rect b="b" l="l" r="r" t="t"/>
                <a:pathLst>
                  <a:path extrusionOk="0" h="1006" w="1142">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723896" y="4097750"/>
                <a:ext cx="25125" cy="22275"/>
              </a:xfrm>
              <a:custGeom>
                <a:rect b="b" l="l" r="r" t="t"/>
                <a:pathLst>
                  <a:path extrusionOk="0" h="891" w="1005">
                    <a:moveTo>
                      <a:pt x="503" y="1"/>
                    </a:moveTo>
                    <a:lnTo>
                      <a:pt x="252" y="457"/>
                    </a:lnTo>
                    <a:lnTo>
                      <a:pt x="0" y="891"/>
                    </a:lnTo>
                    <a:lnTo>
                      <a:pt x="1005" y="891"/>
                    </a:lnTo>
                    <a:lnTo>
                      <a:pt x="754" y="457"/>
                    </a:lnTo>
                    <a:lnTo>
                      <a:pt x="5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5199766" y="3497104"/>
                <a:ext cx="28550" cy="25125"/>
              </a:xfrm>
              <a:custGeom>
                <a:rect b="b" l="l" r="r" t="t"/>
                <a:pathLst>
                  <a:path extrusionOk="0" h="1005" w="1142">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7088549" y="3701405"/>
                <a:ext cx="28550" cy="25125"/>
              </a:xfrm>
              <a:custGeom>
                <a:rect b="b" l="l" r="r" t="t"/>
                <a:pathLst>
                  <a:path extrusionOk="0" h="1005" w="1142">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3799894" y="3439577"/>
                <a:ext cx="28550" cy="25125"/>
              </a:xfrm>
              <a:custGeom>
                <a:rect b="b" l="l" r="r" t="t"/>
                <a:pathLst>
                  <a:path extrusionOk="0" h="1005" w="1142">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6411571" y="3186300"/>
                <a:ext cx="25700" cy="21725"/>
              </a:xfrm>
              <a:custGeom>
                <a:rect b="b" l="l" r="r" t="t"/>
                <a:pathLst>
                  <a:path extrusionOk="0" h="869" w="1028">
                    <a:moveTo>
                      <a:pt x="526" y="1"/>
                    </a:moveTo>
                    <a:lnTo>
                      <a:pt x="252" y="435"/>
                    </a:lnTo>
                    <a:lnTo>
                      <a:pt x="1" y="868"/>
                    </a:lnTo>
                    <a:lnTo>
                      <a:pt x="1028" y="868"/>
                    </a:lnTo>
                    <a:lnTo>
                      <a:pt x="777" y="435"/>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6" name="Google Shape;216;p13"/>
          <p:cNvSpPr txBox="1"/>
          <p:nvPr>
            <p:ph type="title"/>
          </p:nvPr>
        </p:nvSpPr>
        <p:spPr>
          <a:xfrm>
            <a:off x="720000" y="911100"/>
            <a:ext cx="3278700" cy="3321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4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2">
    <p:bg>
      <p:bgPr>
        <a:solidFill>
          <a:srgbClr val="CFD9E0"/>
        </a:solidFill>
      </p:bgPr>
    </p:bg>
    <p:spTree>
      <p:nvGrpSpPr>
        <p:cNvPr id="217" name="Shape 217"/>
        <p:cNvGrpSpPr/>
        <p:nvPr/>
      </p:nvGrpSpPr>
      <p:grpSpPr>
        <a:xfrm>
          <a:off x="0" y="0"/>
          <a:ext cx="0" cy="0"/>
          <a:chOff x="0" y="0"/>
          <a:chExt cx="0" cy="0"/>
        </a:xfrm>
      </p:grpSpPr>
      <p:grpSp>
        <p:nvGrpSpPr>
          <p:cNvPr id="218" name="Google Shape;218;p14"/>
          <p:cNvGrpSpPr/>
          <p:nvPr/>
        </p:nvGrpSpPr>
        <p:grpSpPr>
          <a:xfrm>
            <a:off x="480951" y="1095153"/>
            <a:ext cx="1168896" cy="3585467"/>
            <a:chOff x="480951" y="1095153"/>
            <a:chExt cx="1168896" cy="3585467"/>
          </a:xfrm>
        </p:grpSpPr>
        <p:sp>
          <p:nvSpPr>
            <p:cNvPr id="219" name="Google Shape;219;p14"/>
            <p:cNvSpPr/>
            <p:nvPr/>
          </p:nvSpPr>
          <p:spPr>
            <a:xfrm>
              <a:off x="480951" y="4445697"/>
              <a:ext cx="1168896" cy="234922"/>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4"/>
            <p:cNvGrpSpPr/>
            <p:nvPr/>
          </p:nvGrpSpPr>
          <p:grpSpPr>
            <a:xfrm>
              <a:off x="668225" y="1095153"/>
              <a:ext cx="775851" cy="3502983"/>
              <a:chOff x="778400" y="963103"/>
              <a:chExt cx="775851" cy="3502983"/>
            </a:xfrm>
          </p:grpSpPr>
          <p:sp>
            <p:nvSpPr>
              <p:cNvPr id="221" name="Google Shape;221;p14"/>
              <p:cNvSpPr/>
              <p:nvPr/>
            </p:nvSpPr>
            <p:spPr>
              <a:xfrm>
                <a:off x="778400" y="4342509"/>
                <a:ext cx="125127" cy="123577"/>
              </a:xfrm>
              <a:custGeom>
                <a:rect b="b" l="l" r="r" t="t"/>
                <a:pathLst>
                  <a:path extrusionOk="0" h="2153" w="2180">
                    <a:moveTo>
                      <a:pt x="1086" y="2153"/>
                    </a:moveTo>
                    <a:cubicBezTo>
                      <a:pt x="1691" y="2153"/>
                      <a:pt x="2180" y="1701"/>
                      <a:pt x="2180" y="1095"/>
                    </a:cubicBezTo>
                    <a:cubicBezTo>
                      <a:pt x="2180" y="498"/>
                      <a:pt x="1691" y="1"/>
                      <a:pt x="1086" y="1"/>
                    </a:cubicBezTo>
                    <a:cubicBezTo>
                      <a:pt x="489" y="1"/>
                      <a:pt x="1" y="498"/>
                      <a:pt x="1" y="1095"/>
                    </a:cubicBezTo>
                    <a:cubicBezTo>
                      <a:pt x="1" y="1701"/>
                      <a:pt x="489" y="2153"/>
                      <a:pt x="1086" y="2153"/>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1431249" y="4342509"/>
                <a:ext cx="123003" cy="123577"/>
              </a:xfrm>
              <a:custGeom>
                <a:rect b="b" l="l" r="r" t="t"/>
                <a:pathLst>
                  <a:path extrusionOk="0" h="2153" w="2143">
                    <a:moveTo>
                      <a:pt x="1058" y="2153"/>
                    </a:moveTo>
                    <a:cubicBezTo>
                      <a:pt x="1655" y="2153"/>
                      <a:pt x="2143" y="1701"/>
                      <a:pt x="2143" y="1095"/>
                    </a:cubicBezTo>
                    <a:cubicBezTo>
                      <a:pt x="2143" y="498"/>
                      <a:pt x="1655" y="1"/>
                      <a:pt x="1058" y="1"/>
                    </a:cubicBezTo>
                    <a:cubicBezTo>
                      <a:pt x="488" y="1"/>
                      <a:pt x="0" y="498"/>
                      <a:pt x="0" y="1095"/>
                    </a:cubicBezTo>
                    <a:cubicBezTo>
                      <a:pt x="0" y="1701"/>
                      <a:pt x="488" y="2153"/>
                      <a:pt x="1058" y="2153"/>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4"/>
              <p:cNvGrpSpPr/>
              <p:nvPr/>
            </p:nvGrpSpPr>
            <p:grpSpPr>
              <a:xfrm>
                <a:off x="836415" y="963103"/>
                <a:ext cx="659612" cy="3442128"/>
                <a:chOff x="3888425" y="2849100"/>
                <a:chExt cx="287300" cy="1499250"/>
              </a:xfrm>
            </p:grpSpPr>
            <p:sp>
              <p:nvSpPr>
                <p:cNvPr id="224" name="Google Shape;224;p14"/>
                <p:cNvSpPr/>
                <p:nvPr/>
              </p:nvSpPr>
              <p:spPr>
                <a:xfrm>
                  <a:off x="4030600" y="2849100"/>
                  <a:ext cx="3850" cy="1392800"/>
                </a:xfrm>
                <a:custGeom>
                  <a:rect b="b" l="l" r="r" t="t"/>
                  <a:pathLst>
                    <a:path extrusionOk="0" h="55712" w="154">
                      <a:moveTo>
                        <a:pt x="0" y="1"/>
                      </a:moveTo>
                      <a:lnTo>
                        <a:pt x="0" y="55712"/>
                      </a:lnTo>
                      <a:lnTo>
                        <a:pt x="154" y="55712"/>
                      </a:lnTo>
                      <a:lnTo>
                        <a:pt x="15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3888425" y="4240075"/>
                  <a:ext cx="287300" cy="108275"/>
                </a:xfrm>
                <a:custGeom>
                  <a:rect b="b" l="l" r="r" t="t"/>
                  <a:pathLst>
                    <a:path extrusionOk="0" h="4331" w="11492">
                      <a:moveTo>
                        <a:pt x="5768" y="0"/>
                      </a:moveTo>
                      <a:cubicBezTo>
                        <a:pt x="4186" y="0"/>
                        <a:pt x="2713" y="452"/>
                        <a:pt x="1700" y="1248"/>
                      </a:cubicBezTo>
                      <a:cubicBezTo>
                        <a:pt x="642" y="2034"/>
                        <a:pt x="0" y="3128"/>
                        <a:pt x="0" y="4331"/>
                      </a:cubicBezTo>
                      <a:lnTo>
                        <a:pt x="154" y="4331"/>
                      </a:lnTo>
                      <a:cubicBezTo>
                        <a:pt x="154" y="3165"/>
                        <a:pt x="751" y="2107"/>
                        <a:pt x="1772" y="1356"/>
                      </a:cubicBezTo>
                      <a:cubicBezTo>
                        <a:pt x="2785" y="606"/>
                        <a:pt x="4186" y="154"/>
                        <a:pt x="5768" y="154"/>
                      </a:cubicBezTo>
                      <a:cubicBezTo>
                        <a:pt x="7305" y="154"/>
                        <a:pt x="8707" y="606"/>
                        <a:pt x="9719" y="1356"/>
                      </a:cubicBezTo>
                      <a:cubicBezTo>
                        <a:pt x="10741" y="2107"/>
                        <a:pt x="11338" y="3165"/>
                        <a:pt x="11338" y="4331"/>
                      </a:cubicBezTo>
                      <a:lnTo>
                        <a:pt x="11491" y="4331"/>
                      </a:lnTo>
                      <a:cubicBezTo>
                        <a:pt x="11491" y="3128"/>
                        <a:pt x="10849" y="2034"/>
                        <a:pt x="9792" y="1248"/>
                      </a:cubicBezTo>
                      <a:cubicBezTo>
                        <a:pt x="8779" y="452"/>
                        <a:pt x="7351" y="0"/>
                        <a:pt x="576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3918475" y="2849100"/>
                  <a:ext cx="227175" cy="466100"/>
                </a:xfrm>
                <a:custGeom>
                  <a:rect b="b" l="l" r="r" t="t"/>
                  <a:pathLst>
                    <a:path extrusionOk="0" h="18644" w="9087">
                      <a:moveTo>
                        <a:pt x="380" y="1"/>
                      </a:moveTo>
                      <a:lnTo>
                        <a:pt x="8707" y="1"/>
                      </a:lnTo>
                      <a:cubicBezTo>
                        <a:pt x="8933" y="1"/>
                        <a:pt x="9087" y="191"/>
                        <a:pt x="9087" y="417"/>
                      </a:cubicBezTo>
                      <a:lnTo>
                        <a:pt x="9087" y="10136"/>
                      </a:lnTo>
                      <a:lnTo>
                        <a:pt x="6637" y="12848"/>
                      </a:lnTo>
                      <a:cubicBezTo>
                        <a:pt x="6637" y="13074"/>
                        <a:pt x="6447" y="13219"/>
                        <a:pt x="6257" y="13219"/>
                      </a:cubicBezTo>
                      <a:lnTo>
                        <a:pt x="5805" y="13219"/>
                      </a:lnTo>
                      <a:lnTo>
                        <a:pt x="5805" y="14349"/>
                      </a:lnTo>
                      <a:cubicBezTo>
                        <a:pt x="5805" y="14539"/>
                        <a:pt x="5697" y="14656"/>
                        <a:pt x="5543" y="14729"/>
                      </a:cubicBezTo>
                      <a:lnTo>
                        <a:pt x="5543" y="15108"/>
                      </a:lnTo>
                      <a:lnTo>
                        <a:pt x="5995" y="15108"/>
                      </a:lnTo>
                      <a:lnTo>
                        <a:pt x="5995" y="15750"/>
                      </a:lnTo>
                      <a:lnTo>
                        <a:pt x="6375" y="15750"/>
                      </a:lnTo>
                      <a:lnTo>
                        <a:pt x="6375" y="16239"/>
                      </a:lnTo>
                      <a:lnTo>
                        <a:pt x="5995" y="16239"/>
                      </a:lnTo>
                      <a:lnTo>
                        <a:pt x="5995" y="17965"/>
                      </a:lnTo>
                      <a:lnTo>
                        <a:pt x="5543" y="17965"/>
                      </a:lnTo>
                      <a:lnTo>
                        <a:pt x="5543" y="18273"/>
                      </a:lnTo>
                      <a:lnTo>
                        <a:pt x="5543" y="18273"/>
                      </a:lnTo>
                      <a:lnTo>
                        <a:pt x="5543" y="18644"/>
                      </a:lnTo>
                      <a:lnTo>
                        <a:pt x="5163" y="18644"/>
                      </a:lnTo>
                      <a:lnTo>
                        <a:pt x="5163" y="18273"/>
                      </a:lnTo>
                      <a:lnTo>
                        <a:pt x="5163" y="18273"/>
                      </a:lnTo>
                      <a:lnTo>
                        <a:pt x="5163" y="17965"/>
                      </a:lnTo>
                      <a:lnTo>
                        <a:pt x="4711" y="17965"/>
                      </a:lnTo>
                      <a:lnTo>
                        <a:pt x="4711" y="16239"/>
                      </a:lnTo>
                      <a:lnTo>
                        <a:pt x="4377" y="16239"/>
                      </a:lnTo>
                      <a:lnTo>
                        <a:pt x="4377" y="15750"/>
                      </a:lnTo>
                      <a:lnTo>
                        <a:pt x="4711" y="15750"/>
                      </a:lnTo>
                      <a:lnTo>
                        <a:pt x="4711" y="15108"/>
                      </a:lnTo>
                      <a:lnTo>
                        <a:pt x="5163" y="15108"/>
                      </a:lnTo>
                      <a:lnTo>
                        <a:pt x="5163" y="14729"/>
                      </a:lnTo>
                      <a:cubicBezTo>
                        <a:pt x="5018" y="14656"/>
                        <a:pt x="4937" y="14539"/>
                        <a:pt x="4937" y="14349"/>
                      </a:cubicBezTo>
                      <a:lnTo>
                        <a:pt x="4937" y="13219"/>
                      </a:lnTo>
                      <a:lnTo>
                        <a:pt x="4223" y="13219"/>
                      </a:lnTo>
                      <a:lnTo>
                        <a:pt x="4223" y="14349"/>
                      </a:lnTo>
                      <a:cubicBezTo>
                        <a:pt x="4223" y="14575"/>
                        <a:pt x="4069" y="14765"/>
                        <a:pt x="3843" y="14765"/>
                      </a:cubicBezTo>
                      <a:lnTo>
                        <a:pt x="3771" y="14765"/>
                      </a:lnTo>
                      <a:cubicBezTo>
                        <a:pt x="3545" y="14765"/>
                        <a:pt x="3355" y="14575"/>
                        <a:pt x="3355" y="14349"/>
                      </a:cubicBezTo>
                      <a:lnTo>
                        <a:pt x="3355" y="13219"/>
                      </a:lnTo>
                      <a:lnTo>
                        <a:pt x="2677" y="13219"/>
                      </a:lnTo>
                      <a:cubicBezTo>
                        <a:pt x="2451" y="13219"/>
                        <a:pt x="2306" y="13074"/>
                        <a:pt x="2306" y="12848"/>
                      </a:cubicBezTo>
                      <a:lnTo>
                        <a:pt x="1" y="10136"/>
                      </a:lnTo>
                      <a:lnTo>
                        <a:pt x="1" y="417"/>
                      </a:lnTo>
                      <a:cubicBezTo>
                        <a:pt x="1" y="191"/>
                        <a:pt x="154" y="1"/>
                        <a:pt x="3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3976125" y="3170300"/>
                  <a:ext cx="108275" cy="144900"/>
                </a:xfrm>
                <a:custGeom>
                  <a:rect b="b" l="l" r="r" t="t"/>
                  <a:pathLst>
                    <a:path extrusionOk="0" h="5796" w="4331">
                      <a:moveTo>
                        <a:pt x="4331" y="0"/>
                      </a:moveTo>
                      <a:cubicBezTo>
                        <a:pt x="4331" y="226"/>
                        <a:pt x="4141" y="371"/>
                        <a:pt x="3951" y="371"/>
                      </a:cubicBezTo>
                      <a:lnTo>
                        <a:pt x="3499" y="371"/>
                      </a:lnTo>
                      <a:lnTo>
                        <a:pt x="3499" y="1501"/>
                      </a:lnTo>
                      <a:cubicBezTo>
                        <a:pt x="3499" y="1691"/>
                        <a:pt x="3391" y="1808"/>
                        <a:pt x="3237" y="1881"/>
                      </a:cubicBezTo>
                      <a:lnTo>
                        <a:pt x="3237" y="2260"/>
                      </a:lnTo>
                      <a:lnTo>
                        <a:pt x="3689" y="2260"/>
                      </a:lnTo>
                      <a:lnTo>
                        <a:pt x="3689" y="2902"/>
                      </a:lnTo>
                      <a:lnTo>
                        <a:pt x="4069" y="2902"/>
                      </a:lnTo>
                      <a:lnTo>
                        <a:pt x="4069" y="3391"/>
                      </a:lnTo>
                      <a:lnTo>
                        <a:pt x="3689" y="3391"/>
                      </a:lnTo>
                      <a:lnTo>
                        <a:pt x="3689" y="5117"/>
                      </a:lnTo>
                      <a:lnTo>
                        <a:pt x="3237" y="5117"/>
                      </a:lnTo>
                      <a:lnTo>
                        <a:pt x="3237" y="5425"/>
                      </a:lnTo>
                      <a:lnTo>
                        <a:pt x="3237" y="5425"/>
                      </a:lnTo>
                      <a:lnTo>
                        <a:pt x="3237" y="5796"/>
                      </a:lnTo>
                      <a:lnTo>
                        <a:pt x="2857" y="5796"/>
                      </a:lnTo>
                      <a:lnTo>
                        <a:pt x="2857" y="5425"/>
                      </a:lnTo>
                      <a:lnTo>
                        <a:pt x="2857" y="5425"/>
                      </a:lnTo>
                      <a:lnTo>
                        <a:pt x="2857" y="5117"/>
                      </a:lnTo>
                      <a:lnTo>
                        <a:pt x="2405" y="5117"/>
                      </a:lnTo>
                      <a:lnTo>
                        <a:pt x="2405" y="3391"/>
                      </a:lnTo>
                      <a:lnTo>
                        <a:pt x="2071" y="3391"/>
                      </a:lnTo>
                      <a:lnTo>
                        <a:pt x="2071" y="2902"/>
                      </a:lnTo>
                      <a:lnTo>
                        <a:pt x="2405" y="2902"/>
                      </a:lnTo>
                      <a:lnTo>
                        <a:pt x="2405" y="2260"/>
                      </a:lnTo>
                      <a:lnTo>
                        <a:pt x="2857" y="2260"/>
                      </a:lnTo>
                      <a:lnTo>
                        <a:pt x="2857" y="1881"/>
                      </a:lnTo>
                      <a:cubicBezTo>
                        <a:pt x="2712" y="1808"/>
                        <a:pt x="2631" y="1691"/>
                        <a:pt x="2631" y="1501"/>
                      </a:cubicBezTo>
                      <a:lnTo>
                        <a:pt x="2631" y="371"/>
                      </a:lnTo>
                      <a:lnTo>
                        <a:pt x="1917" y="371"/>
                      </a:lnTo>
                      <a:lnTo>
                        <a:pt x="1917" y="1501"/>
                      </a:lnTo>
                      <a:cubicBezTo>
                        <a:pt x="1917" y="1727"/>
                        <a:pt x="1763" y="1917"/>
                        <a:pt x="1537" y="1917"/>
                      </a:cubicBezTo>
                      <a:lnTo>
                        <a:pt x="1465" y="1917"/>
                      </a:lnTo>
                      <a:cubicBezTo>
                        <a:pt x="1239" y="1917"/>
                        <a:pt x="1049" y="1727"/>
                        <a:pt x="1049" y="1501"/>
                      </a:cubicBezTo>
                      <a:lnTo>
                        <a:pt x="1049" y="371"/>
                      </a:lnTo>
                      <a:lnTo>
                        <a:pt x="371" y="371"/>
                      </a:lnTo>
                      <a:cubicBezTo>
                        <a:pt x="145" y="371"/>
                        <a:pt x="0" y="226"/>
                        <a:pt x="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3929775" y="2975225"/>
                  <a:ext cx="204575" cy="188550"/>
                </a:xfrm>
                <a:custGeom>
                  <a:rect b="b" l="l" r="r" t="t"/>
                  <a:pathLst>
                    <a:path extrusionOk="0" h="7542" w="8183">
                      <a:moveTo>
                        <a:pt x="8183" y="1"/>
                      </a:moveTo>
                      <a:lnTo>
                        <a:pt x="1" y="1"/>
                      </a:lnTo>
                      <a:lnTo>
                        <a:pt x="1" y="5091"/>
                      </a:lnTo>
                      <a:lnTo>
                        <a:pt x="2189" y="7541"/>
                      </a:lnTo>
                      <a:lnTo>
                        <a:pt x="5651" y="7541"/>
                      </a:lnTo>
                      <a:lnTo>
                        <a:pt x="8183" y="5091"/>
                      </a:ln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3929775" y="3055250"/>
                  <a:ext cx="204575" cy="69875"/>
                </a:xfrm>
                <a:custGeom>
                  <a:rect b="b" l="l" r="r" t="t"/>
                  <a:pathLst>
                    <a:path extrusionOk="0" h="2795" w="8183">
                      <a:moveTo>
                        <a:pt x="796" y="2794"/>
                      </a:moveTo>
                      <a:lnTo>
                        <a:pt x="7279" y="2794"/>
                      </a:lnTo>
                      <a:lnTo>
                        <a:pt x="8183" y="1890"/>
                      </a:lnTo>
                      <a:lnTo>
                        <a:pt x="8183" y="0"/>
                      </a:lnTo>
                      <a:lnTo>
                        <a:pt x="1" y="0"/>
                      </a:lnTo>
                      <a:lnTo>
                        <a:pt x="1" y="1890"/>
                      </a:ln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929775" y="2998750"/>
                  <a:ext cx="204575" cy="56525"/>
                </a:xfrm>
                <a:custGeom>
                  <a:rect b="b" l="l" r="r" t="t"/>
                  <a:pathLst>
                    <a:path extrusionOk="0" h="2261" w="8183">
                      <a:moveTo>
                        <a:pt x="1" y="0"/>
                      </a:moveTo>
                      <a:lnTo>
                        <a:pt x="1" y="2260"/>
                      </a:lnTo>
                      <a:lnTo>
                        <a:pt x="8183" y="2260"/>
                      </a:lnTo>
                      <a:lnTo>
                        <a:pt x="8183" y="0"/>
                      </a:lnTo>
                      <a:close/>
                    </a:path>
                  </a:pathLst>
                </a:custGeom>
                <a:solidFill>
                  <a:srgbClr val="F56E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4083475" y="3004400"/>
                  <a:ext cx="53600" cy="4750"/>
                </a:xfrm>
                <a:custGeom>
                  <a:rect b="b" l="l" r="r" t="t"/>
                  <a:pathLst>
                    <a:path extrusionOk="0" h="190"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4083475" y="3043950"/>
                  <a:ext cx="53600" cy="4775"/>
                </a:xfrm>
                <a:custGeom>
                  <a:rect b="b" l="l" r="r" t="t"/>
                  <a:pathLst>
                    <a:path extrusionOk="0" h="191"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4083475" y="3079875"/>
                  <a:ext cx="53600" cy="4775"/>
                </a:xfrm>
                <a:custGeom>
                  <a:rect b="b" l="l" r="r" t="t"/>
                  <a:pathLst>
                    <a:path extrusionOk="0" h="191" w="2144">
                      <a:moveTo>
                        <a:pt x="1" y="191"/>
                      </a:moveTo>
                      <a:lnTo>
                        <a:pt x="2143" y="191"/>
                      </a:lnTo>
                      <a:lnTo>
                        <a:pt x="2143"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3929775" y="2883925"/>
                  <a:ext cx="204575" cy="114850"/>
                </a:xfrm>
                <a:custGeom>
                  <a:rect b="b" l="l" r="r" t="t"/>
                  <a:pathLst>
                    <a:path extrusionOk="0" h="4594" w="8183">
                      <a:moveTo>
                        <a:pt x="8183" y="4593"/>
                      </a:moveTo>
                      <a:lnTo>
                        <a:pt x="1" y="4593"/>
                      </a:lnTo>
                      <a:lnTo>
                        <a:pt x="1" y="0"/>
                      </a:lnTo>
                      <a:lnTo>
                        <a:pt x="8183" y="0"/>
                      </a:lnTo>
                      <a:close/>
                    </a:path>
                  </a:pathLst>
                </a:custGeom>
                <a:solidFill>
                  <a:srgbClr val="B7D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4083475" y="2963925"/>
                  <a:ext cx="53600" cy="4775"/>
                </a:xfrm>
                <a:custGeom>
                  <a:rect b="b" l="l" r="r" t="t"/>
                  <a:pathLst>
                    <a:path extrusionOk="0" h="191" w="2144">
                      <a:moveTo>
                        <a:pt x="1" y="191"/>
                      </a:moveTo>
                      <a:lnTo>
                        <a:pt x="2143" y="191"/>
                      </a:lnTo>
                      <a:lnTo>
                        <a:pt x="2143"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4083475" y="2923475"/>
                  <a:ext cx="53600" cy="4775"/>
                </a:xfrm>
                <a:custGeom>
                  <a:rect b="b" l="l" r="r" t="t"/>
                  <a:pathLst>
                    <a:path extrusionOk="0" h="191"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7" name="Google Shape;237;p14"/>
          <p:cNvGrpSpPr/>
          <p:nvPr/>
        </p:nvGrpSpPr>
        <p:grpSpPr>
          <a:xfrm>
            <a:off x="0" y="0"/>
            <a:ext cx="9144057" cy="5143510"/>
            <a:chOff x="0" y="0"/>
            <a:chExt cx="9144057" cy="5143510"/>
          </a:xfrm>
        </p:grpSpPr>
        <p:grpSp>
          <p:nvGrpSpPr>
            <p:cNvPr id="238" name="Google Shape;238;p14"/>
            <p:cNvGrpSpPr/>
            <p:nvPr/>
          </p:nvGrpSpPr>
          <p:grpSpPr>
            <a:xfrm>
              <a:off x="6516018" y="0"/>
              <a:ext cx="2627979" cy="4044405"/>
              <a:chOff x="6589593" y="0"/>
              <a:chExt cx="2627979" cy="4044405"/>
            </a:xfrm>
          </p:grpSpPr>
          <p:sp>
            <p:nvSpPr>
              <p:cNvPr id="239" name="Google Shape;239;p14"/>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4"/>
              <p:cNvGrpSpPr/>
              <p:nvPr/>
            </p:nvGrpSpPr>
            <p:grpSpPr>
              <a:xfrm>
                <a:off x="7746917" y="253849"/>
                <a:ext cx="359077" cy="1370278"/>
                <a:chOff x="8637920" y="205202"/>
                <a:chExt cx="225777" cy="861593"/>
              </a:xfrm>
            </p:grpSpPr>
            <p:sp>
              <p:nvSpPr>
                <p:cNvPr id="241" name="Google Shape;241;p1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4"/>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14"/>
              <p:cNvGrpSpPr/>
              <p:nvPr/>
            </p:nvGrpSpPr>
            <p:grpSpPr>
              <a:xfrm rot="10800000">
                <a:off x="8504637" y="2322834"/>
                <a:ext cx="312115" cy="1348221"/>
                <a:chOff x="8637920" y="205202"/>
                <a:chExt cx="225777" cy="861593"/>
              </a:xfrm>
            </p:grpSpPr>
            <p:sp>
              <p:nvSpPr>
                <p:cNvPr id="252" name="Google Shape;252;p1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4"/>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4"/>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4"/>
          <p:cNvSpPr txBox="1"/>
          <p:nvPr>
            <p:ph hasCustomPrompt="1" type="title"/>
          </p:nvPr>
        </p:nvSpPr>
        <p:spPr>
          <a:xfrm flipH="1">
            <a:off x="3949748" y="690745"/>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264" name="Google Shape;264;p14"/>
          <p:cNvSpPr txBox="1"/>
          <p:nvPr>
            <p:ph hasCustomPrompt="1" idx="2" type="title"/>
          </p:nvPr>
        </p:nvSpPr>
        <p:spPr>
          <a:xfrm flipH="1">
            <a:off x="6244989" y="690745"/>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265" name="Google Shape;265;p14"/>
          <p:cNvSpPr txBox="1"/>
          <p:nvPr>
            <p:ph hasCustomPrompt="1" idx="3" type="title"/>
          </p:nvPr>
        </p:nvSpPr>
        <p:spPr>
          <a:xfrm flipH="1">
            <a:off x="6244989" y="1988794"/>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266" name="Google Shape;266;p14"/>
          <p:cNvSpPr txBox="1"/>
          <p:nvPr>
            <p:ph hasCustomPrompt="1" idx="4" type="title"/>
          </p:nvPr>
        </p:nvSpPr>
        <p:spPr>
          <a:xfrm flipH="1">
            <a:off x="3945732" y="1988795"/>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267" name="Google Shape;267;p14"/>
          <p:cNvSpPr txBox="1"/>
          <p:nvPr>
            <p:ph hasCustomPrompt="1" idx="5" type="title"/>
          </p:nvPr>
        </p:nvSpPr>
        <p:spPr>
          <a:xfrm flipH="1">
            <a:off x="3959137" y="3355518"/>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268" name="Google Shape;268;p14"/>
          <p:cNvSpPr txBox="1"/>
          <p:nvPr>
            <p:ph idx="1" type="subTitle"/>
          </p:nvPr>
        </p:nvSpPr>
        <p:spPr>
          <a:xfrm>
            <a:off x="4001850" y="1230300"/>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269" name="Google Shape;269;p14"/>
          <p:cNvSpPr txBox="1"/>
          <p:nvPr>
            <p:ph idx="6" type="subTitle"/>
          </p:nvPr>
        </p:nvSpPr>
        <p:spPr>
          <a:xfrm>
            <a:off x="4001850" y="1540375"/>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270" name="Google Shape;270;p14"/>
          <p:cNvSpPr txBox="1"/>
          <p:nvPr>
            <p:ph idx="7" type="subTitle"/>
          </p:nvPr>
        </p:nvSpPr>
        <p:spPr>
          <a:xfrm>
            <a:off x="6295276" y="1228950"/>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271" name="Google Shape;271;p14"/>
          <p:cNvSpPr txBox="1"/>
          <p:nvPr>
            <p:ph idx="8" type="subTitle"/>
          </p:nvPr>
        </p:nvSpPr>
        <p:spPr>
          <a:xfrm>
            <a:off x="6293913" y="1538431"/>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272" name="Google Shape;272;p14"/>
          <p:cNvSpPr txBox="1"/>
          <p:nvPr>
            <p:ph idx="9" type="subTitle"/>
          </p:nvPr>
        </p:nvSpPr>
        <p:spPr>
          <a:xfrm>
            <a:off x="3997225" y="2541800"/>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273" name="Google Shape;273;p14"/>
          <p:cNvSpPr txBox="1"/>
          <p:nvPr>
            <p:ph idx="13" type="subTitle"/>
          </p:nvPr>
        </p:nvSpPr>
        <p:spPr>
          <a:xfrm>
            <a:off x="3997215" y="2851865"/>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274" name="Google Shape;274;p14"/>
          <p:cNvSpPr txBox="1"/>
          <p:nvPr>
            <p:ph idx="14" type="subTitle"/>
          </p:nvPr>
        </p:nvSpPr>
        <p:spPr>
          <a:xfrm>
            <a:off x="6289273" y="2540449"/>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275" name="Google Shape;275;p14"/>
          <p:cNvSpPr txBox="1"/>
          <p:nvPr>
            <p:ph idx="15" type="subTitle"/>
          </p:nvPr>
        </p:nvSpPr>
        <p:spPr>
          <a:xfrm>
            <a:off x="6289278" y="2849921"/>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276" name="Google Shape;276;p14"/>
          <p:cNvSpPr txBox="1"/>
          <p:nvPr>
            <p:ph idx="16" type="subTitle"/>
          </p:nvPr>
        </p:nvSpPr>
        <p:spPr>
          <a:xfrm>
            <a:off x="3997387" y="3894977"/>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277" name="Google Shape;277;p14"/>
          <p:cNvSpPr txBox="1"/>
          <p:nvPr>
            <p:ph idx="17" type="subTitle"/>
          </p:nvPr>
        </p:nvSpPr>
        <p:spPr>
          <a:xfrm>
            <a:off x="3997349" y="4204456"/>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278" name="Google Shape;278;p14"/>
          <p:cNvSpPr txBox="1"/>
          <p:nvPr>
            <p:ph idx="18"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279" name="Google Shape;279;p14"/>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
        <p:nvSpPr>
          <p:cNvPr id="280" name="Google Shape;280;p14"/>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281" name="Google Shape;281;p14"/>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4_1_1_4_1">
    <p:bg>
      <p:bgPr>
        <a:solidFill>
          <a:srgbClr val="CFD9E0"/>
        </a:solidFill>
      </p:bgPr>
    </p:bg>
    <p:spTree>
      <p:nvGrpSpPr>
        <p:cNvPr id="282" name="Shape 282"/>
        <p:cNvGrpSpPr/>
        <p:nvPr/>
      </p:nvGrpSpPr>
      <p:grpSpPr>
        <a:xfrm>
          <a:off x="0" y="0"/>
          <a:ext cx="0" cy="0"/>
          <a:chOff x="0" y="0"/>
          <a:chExt cx="0" cy="0"/>
        </a:xfrm>
      </p:grpSpPr>
      <p:grpSp>
        <p:nvGrpSpPr>
          <p:cNvPr id="283" name="Google Shape;283;p15"/>
          <p:cNvGrpSpPr/>
          <p:nvPr/>
        </p:nvGrpSpPr>
        <p:grpSpPr>
          <a:xfrm>
            <a:off x="0" y="0"/>
            <a:ext cx="9144057" cy="5143510"/>
            <a:chOff x="0" y="0"/>
            <a:chExt cx="9144057" cy="5143510"/>
          </a:xfrm>
        </p:grpSpPr>
        <p:grpSp>
          <p:nvGrpSpPr>
            <p:cNvPr id="284" name="Google Shape;284;p15"/>
            <p:cNvGrpSpPr/>
            <p:nvPr/>
          </p:nvGrpSpPr>
          <p:grpSpPr>
            <a:xfrm>
              <a:off x="6516018" y="0"/>
              <a:ext cx="2627979" cy="4044405"/>
              <a:chOff x="6589593" y="0"/>
              <a:chExt cx="2627979" cy="4044405"/>
            </a:xfrm>
          </p:grpSpPr>
          <p:sp>
            <p:nvSpPr>
              <p:cNvPr id="285" name="Google Shape;285;p15"/>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15"/>
              <p:cNvGrpSpPr/>
              <p:nvPr/>
            </p:nvGrpSpPr>
            <p:grpSpPr>
              <a:xfrm>
                <a:off x="7746917" y="253849"/>
                <a:ext cx="359077" cy="1370278"/>
                <a:chOff x="8637920" y="205202"/>
                <a:chExt cx="225777" cy="861593"/>
              </a:xfrm>
            </p:grpSpPr>
            <p:sp>
              <p:nvSpPr>
                <p:cNvPr id="287" name="Google Shape;287;p1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5"/>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15"/>
              <p:cNvGrpSpPr/>
              <p:nvPr/>
            </p:nvGrpSpPr>
            <p:grpSpPr>
              <a:xfrm rot="10800000">
                <a:off x="8504637" y="2322834"/>
                <a:ext cx="312115" cy="1348221"/>
                <a:chOff x="8637920" y="205202"/>
                <a:chExt cx="225777" cy="861593"/>
              </a:xfrm>
            </p:grpSpPr>
            <p:sp>
              <p:nvSpPr>
                <p:cNvPr id="298" name="Google Shape;298;p1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15"/>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5"/>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5"/>
          <p:cNvSpPr txBox="1"/>
          <p:nvPr>
            <p:ph type="title"/>
          </p:nvPr>
        </p:nvSpPr>
        <p:spPr>
          <a:xfrm>
            <a:off x="630974" y="606600"/>
            <a:ext cx="1391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310" name="Google Shape;310;p15"/>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grpSp>
        <p:nvGrpSpPr>
          <p:cNvPr id="311" name="Google Shape;311;p15"/>
          <p:cNvGrpSpPr/>
          <p:nvPr/>
        </p:nvGrpSpPr>
        <p:grpSpPr>
          <a:xfrm rot="899995">
            <a:off x="5685972" y="2035339"/>
            <a:ext cx="4829582" cy="4350186"/>
            <a:chOff x="6523425" y="1282075"/>
            <a:chExt cx="589725" cy="531200"/>
          </a:xfrm>
        </p:grpSpPr>
        <p:sp>
          <p:nvSpPr>
            <p:cNvPr id="312" name="Google Shape;312;p15"/>
            <p:cNvSpPr/>
            <p:nvPr/>
          </p:nvSpPr>
          <p:spPr>
            <a:xfrm>
              <a:off x="6798500" y="1282075"/>
              <a:ext cx="314650" cy="358725"/>
            </a:xfrm>
            <a:custGeom>
              <a:rect b="b" l="l" r="r" t="t"/>
              <a:pathLst>
                <a:path extrusionOk="0" h="14349" w="12586">
                  <a:moveTo>
                    <a:pt x="7947" y="1"/>
                  </a:moveTo>
                  <a:lnTo>
                    <a:pt x="0" y="3346"/>
                  </a:lnTo>
                  <a:lnTo>
                    <a:pt x="4638" y="14349"/>
                  </a:lnTo>
                  <a:lnTo>
                    <a:pt x="12585" y="10995"/>
                  </a:lnTo>
                  <a:lnTo>
                    <a:pt x="79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6798500" y="1282075"/>
              <a:ext cx="198700" cy="358725"/>
            </a:xfrm>
            <a:custGeom>
              <a:rect b="b" l="l" r="r" t="t"/>
              <a:pathLst>
                <a:path extrusionOk="0" h="14349" w="7948">
                  <a:moveTo>
                    <a:pt x="7947" y="1"/>
                  </a:moveTo>
                  <a:lnTo>
                    <a:pt x="0" y="3346"/>
                  </a:lnTo>
                  <a:lnTo>
                    <a:pt x="4638" y="14349"/>
                  </a:lnTo>
                  <a:lnTo>
                    <a:pt x="7947" y="1"/>
                  </a:lnTo>
                  <a:close/>
                </a:path>
              </a:pathLst>
            </a:custGeom>
            <a:solidFill>
              <a:srgbClr val="FA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6840975" y="1379950"/>
              <a:ext cx="51800" cy="26475"/>
            </a:xfrm>
            <a:custGeom>
              <a:rect b="b" l="l" r="r" t="t"/>
              <a:pathLst>
                <a:path extrusionOk="0" h="1059" w="2072">
                  <a:moveTo>
                    <a:pt x="1990" y="1"/>
                  </a:moveTo>
                  <a:lnTo>
                    <a:pt x="1" y="868"/>
                  </a:lnTo>
                  <a:lnTo>
                    <a:pt x="73" y="1058"/>
                  </a:lnTo>
                  <a:lnTo>
                    <a:pt x="2071" y="190"/>
                  </a:lnTo>
                  <a:lnTo>
                    <a:pt x="1990"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6846625" y="1393050"/>
              <a:ext cx="52700" cy="25575"/>
            </a:xfrm>
            <a:custGeom>
              <a:rect b="b" l="l" r="r" t="t"/>
              <a:pathLst>
                <a:path extrusionOk="0" h="1023" w="2108">
                  <a:moveTo>
                    <a:pt x="1990" y="1"/>
                  </a:moveTo>
                  <a:lnTo>
                    <a:pt x="1" y="833"/>
                  </a:lnTo>
                  <a:lnTo>
                    <a:pt x="73" y="1023"/>
                  </a:lnTo>
                  <a:lnTo>
                    <a:pt x="2107" y="191"/>
                  </a:lnTo>
                  <a:lnTo>
                    <a:pt x="1990"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6853200" y="1386500"/>
              <a:ext cx="103525" cy="48175"/>
            </a:xfrm>
            <a:custGeom>
              <a:rect b="b" l="l" r="r" t="t"/>
              <a:pathLst>
                <a:path extrusionOk="0" h="1927" w="4141">
                  <a:moveTo>
                    <a:pt x="4069" y="1"/>
                  </a:moveTo>
                  <a:lnTo>
                    <a:pt x="0" y="1700"/>
                  </a:lnTo>
                  <a:lnTo>
                    <a:pt x="72" y="1926"/>
                  </a:lnTo>
                  <a:lnTo>
                    <a:pt x="4141" y="191"/>
                  </a:lnTo>
                  <a:lnTo>
                    <a:pt x="4069"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6915350" y="1506075"/>
              <a:ext cx="158250" cy="70775"/>
            </a:xfrm>
            <a:custGeom>
              <a:rect b="b" l="l" r="r" t="t"/>
              <a:pathLst>
                <a:path extrusionOk="0" h="2831" w="6330">
                  <a:moveTo>
                    <a:pt x="6248" y="0"/>
                  </a:moveTo>
                  <a:lnTo>
                    <a:pt x="0" y="2640"/>
                  </a:lnTo>
                  <a:lnTo>
                    <a:pt x="73" y="2830"/>
                  </a:lnTo>
                  <a:lnTo>
                    <a:pt x="6329" y="190"/>
                  </a:lnTo>
                  <a:lnTo>
                    <a:pt x="624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6906750" y="1491150"/>
              <a:ext cx="158250" cy="70550"/>
            </a:xfrm>
            <a:custGeom>
              <a:rect b="b" l="l" r="r" t="t"/>
              <a:pathLst>
                <a:path extrusionOk="0" h="2822" w="6330">
                  <a:moveTo>
                    <a:pt x="6257" y="1"/>
                  </a:moveTo>
                  <a:lnTo>
                    <a:pt x="1" y="2632"/>
                  </a:lnTo>
                  <a:lnTo>
                    <a:pt x="82" y="2822"/>
                  </a:lnTo>
                  <a:lnTo>
                    <a:pt x="6330" y="182"/>
                  </a:lnTo>
                  <a:lnTo>
                    <a:pt x="625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6865400" y="1393975"/>
              <a:ext cx="158225" cy="71675"/>
            </a:xfrm>
            <a:custGeom>
              <a:rect b="b" l="l" r="r" t="t"/>
              <a:pathLst>
                <a:path extrusionOk="0" h="2867" w="6329">
                  <a:moveTo>
                    <a:pt x="6257" y="0"/>
                  </a:moveTo>
                  <a:lnTo>
                    <a:pt x="0" y="2640"/>
                  </a:lnTo>
                  <a:lnTo>
                    <a:pt x="109" y="2866"/>
                  </a:lnTo>
                  <a:lnTo>
                    <a:pt x="6329" y="226"/>
                  </a:lnTo>
                  <a:lnTo>
                    <a:pt x="625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6921900" y="1521225"/>
              <a:ext cx="158250" cy="70525"/>
            </a:xfrm>
            <a:custGeom>
              <a:rect b="b" l="l" r="r" t="t"/>
              <a:pathLst>
                <a:path extrusionOk="0" h="2821" w="6330">
                  <a:moveTo>
                    <a:pt x="6212" y="0"/>
                  </a:moveTo>
                  <a:lnTo>
                    <a:pt x="1" y="2640"/>
                  </a:lnTo>
                  <a:lnTo>
                    <a:pt x="73" y="2821"/>
                  </a:lnTo>
                  <a:lnTo>
                    <a:pt x="6329" y="190"/>
                  </a:lnTo>
                  <a:lnTo>
                    <a:pt x="6212"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6872850" y="1410925"/>
              <a:ext cx="158250" cy="70750"/>
            </a:xfrm>
            <a:custGeom>
              <a:rect b="b" l="l" r="r" t="t"/>
              <a:pathLst>
                <a:path extrusionOk="0" h="2830" w="6330">
                  <a:moveTo>
                    <a:pt x="6257" y="0"/>
                  </a:moveTo>
                  <a:lnTo>
                    <a:pt x="1" y="2640"/>
                  </a:lnTo>
                  <a:lnTo>
                    <a:pt x="118" y="2830"/>
                  </a:lnTo>
                  <a:lnTo>
                    <a:pt x="6329" y="190"/>
                  </a:lnTo>
                  <a:lnTo>
                    <a:pt x="625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6879400" y="1426050"/>
              <a:ext cx="158250" cy="70775"/>
            </a:xfrm>
            <a:custGeom>
              <a:rect b="b" l="l" r="r" t="t"/>
              <a:pathLst>
                <a:path extrusionOk="0" h="2831" w="6330">
                  <a:moveTo>
                    <a:pt x="6257" y="1"/>
                  </a:moveTo>
                  <a:lnTo>
                    <a:pt x="1" y="2641"/>
                  </a:lnTo>
                  <a:lnTo>
                    <a:pt x="82" y="2831"/>
                  </a:lnTo>
                  <a:lnTo>
                    <a:pt x="6330" y="191"/>
                  </a:lnTo>
                  <a:lnTo>
                    <a:pt x="625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6886200" y="1443000"/>
              <a:ext cx="158225" cy="70775"/>
            </a:xfrm>
            <a:custGeom>
              <a:rect b="b" l="l" r="r" t="t"/>
              <a:pathLst>
                <a:path extrusionOk="0" h="2831" w="6329">
                  <a:moveTo>
                    <a:pt x="6211" y="1"/>
                  </a:moveTo>
                  <a:lnTo>
                    <a:pt x="0" y="2641"/>
                  </a:lnTo>
                  <a:lnTo>
                    <a:pt x="72" y="2831"/>
                  </a:lnTo>
                  <a:lnTo>
                    <a:pt x="6329" y="191"/>
                  </a:lnTo>
                  <a:lnTo>
                    <a:pt x="621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6893650" y="1459050"/>
              <a:ext cx="157325" cy="71675"/>
            </a:xfrm>
            <a:custGeom>
              <a:rect b="b" l="l" r="r" t="t"/>
              <a:pathLst>
                <a:path extrusionOk="0" h="2867" w="6293">
                  <a:moveTo>
                    <a:pt x="6212" y="1"/>
                  </a:moveTo>
                  <a:lnTo>
                    <a:pt x="0" y="2641"/>
                  </a:lnTo>
                  <a:lnTo>
                    <a:pt x="73" y="2867"/>
                  </a:lnTo>
                  <a:lnTo>
                    <a:pt x="6293" y="227"/>
                  </a:lnTo>
                  <a:lnTo>
                    <a:pt x="621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6900200" y="1474200"/>
              <a:ext cx="157350" cy="71450"/>
            </a:xfrm>
            <a:custGeom>
              <a:rect b="b" l="l" r="r" t="t"/>
              <a:pathLst>
                <a:path extrusionOk="0" h="2858" w="6294">
                  <a:moveTo>
                    <a:pt x="6221" y="1"/>
                  </a:moveTo>
                  <a:lnTo>
                    <a:pt x="1" y="2632"/>
                  </a:lnTo>
                  <a:lnTo>
                    <a:pt x="73" y="2858"/>
                  </a:lnTo>
                  <a:lnTo>
                    <a:pt x="6293" y="227"/>
                  </a:lnTo>
                  <a:lnTo>
                    <a:pt x="622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6858850" y="1401650"/>
              <a:ext cx="104450" cy="47950"/>
            </a:xfrm>
            <a:custGeom>
              <a:rect b="b" l="l" r="r" t="t"/>
              <a:pathLst>
                <a:path extrusionOk="0" h="1918" w="4178">
                  <a:moveTo>
                    <a:pt x="4105" y="0"/>
                  </a:moveTo>
                  <a:lnTo>
                    <a:pt x="0" y="1691"/>
                  </a:lnTo>
                  <a:lnTo>
                    <a:pt x="109" y="1917"/>
                  </a:lnTo>
                  <a:lnTo>
                    <a:pt x="4177" y="190"/>
                  </a:lnTo>
                  <a:lnTo>
                    <a:pt x="4105"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639375" y="1348750"/>
              <a:ext cx="298600" cy="350375"/>
            </a:xfrm>
            <a:custGeom>
              <a:rect b="b" l="l" r="r" t="t"/>
              <a:pathLst>
                <a:path extrusionOk="0" h="14015" w="11944">
                  <a:moveTo>
                    <a:pt x="3770" y="1"/>
                  </a:moveTo>
                  <a:lnTo>
                    <a:pt x="0" y="11302"/>
                  </a:lnTo>
                  <a:lnTo>
                    <a:pt x="8173" y="14014"/>
                  </a:lnTo>
                  <a:lnTo>
                    <a:pt x="11943" y="2713"/>
                  </a:lnTo>
                  <a:lnTo>
                    <a:pt x="37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6639375" y="1348750"/>
              <a:ext cx="298600" cy="282575"/>
            </a:xfrm>
            <a:custGeom>
              <a:rect b="b" l="l" r="r" t="t"/>
              <a:pathLst>
                <a:path extrusionOk="0" h="11303" w="11944">
                  <a:moveTo>
                    <a:pt x="3770" y="1"/>
                  </a:moveTo>
                  <a:lnTo>
                    <a:pt x="0" y="11302"/>
                  </a:lnTo>
                  <a:lnTo>
                    <a:pt x="11943" y="2713"/>
                  </a:lnTo>
                  <a:lnTo>
                    <a:pt x="3770" y="1"/>
                  </a:lnTo>
                  <a:close/>
                </a:path>
              </a:pathLst>
            </a:custGeom>
            <a:solidFill>
              <a:srgbClr val="FA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6740175" y="1402550"/>
              <a:ext cx="53600" cy="22625"/>
            </a:xfrm>
            <a:custGeom>
              <a:rect b="b" l="l" r="r" t="t"/>
              <a:pathLst>
                <a:path extrusionOk="0" h="905" w="2144">
                  <a:moveTo>
                    <a:pt x="73" y="1"/>
                  </a:moveTo>
                  <a:lnTo>
                    <a:pt x="1" y="227"/>
                  </a:lnTo>
                  <a:lnTo>
                    <a:pt x="2071" y="905"/>
                  </a:lnTo>
                  <a:lnTo>
                    <a:pt x="2143" y="715"/>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6736325" y="1415675"/>
              <a:ext cx="53825" cy="22625"/>
            </a:xfrm>
            <a:custGeom>
              <a:rect b="b" l="l" r="r" t="t"/>
              <a:pathLst>
                <a:path extrusionOk="0" h="905" w="2153">
                  <a:moveTo>
                    <a:pt x="73" y="0"/>
                  </a:moveTo>
                  <a:lnTo>
                    <a:pt x="1" y="226"/>
                  </a:lnTo>
                  <a:lnTo>
                    <a:pt x="2071" y="904"/>
                  </a:lnTo>
                  <a:lnTo>
                    <a:pt x="2153" y="714"/>
                  </a:lnTo>
                  <a:lnTo>
                    <a:pt x="73"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6730675" y="1431700"/>
              <a:ext cx="107400" cy="40500"/>
            </a:xfrm>
            <a:custGeom>
              <a:rect b="b" l="l" r="r" t="t"/>
              <a:pathLst>
                <a:path extrusionOk="0" h="1620" w="4296">
                  <a:moveTo>
                    <a:pt x="73" y="1"/>
                  </a:moveTo>
                  <a:lnTo>
                    <a:pt x="1" y="227"/>
                  </a:lnTo>
                  <a:lnTo>
                    <a:pt x="4223" y="1619"/>
                  </a:lnTo>
                  <a:lnTo>
                    <a:pt x="4295" y="1393"/>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6683675" y="1580425"/>
              <a:ext cx="161850" cy="58575"/>
            </a:xfrm>
            <a:custGeom>
              <a:rect b="b" l="l" r="r" t="t"/>
              <a:pathLst>
                <a:path extrusionOk="0" h="2343" w="6474">
                  <a:moveTo>
                    <a:pt x="73" y="1"/>
                  </a:moveTo>
                  <a:lnTo>
                    <a:pt x="0" y="191"/>
                  </a:lnTo>
                  <a:lnTo>
                    <a:pt x="6438" y="2343"/>
                  </a:lnTo>
                  <a:lnTo>
                    <a:pt x="6474" y="2153"/>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6687300" y="1563475"/>
              <a:ext cx="162075" cy="58575"/>
            </a:xfrm>
            <a:custGeom>
              <a:rect b="b" l="l" r="r" t="t"/>
              <a:pathLst>
                <a:path extrusionOk="0" h="2343" w="6483">
                  <a:moveTo>
                    <a:pt x="81" y="1"/>
                  </a:moveTo>
                  <a:lnTo>
                    <a:pt x="0" y="191"/>
                  </a:lnTo>
                  <a:lnTo>
                    <a:pt x="6410" y="2342"/>
                  </a:lnTo>
                  <a:lnTo>
                    <a:pt x="6482" y="2153"/>
                  </a:lnTo>
                  <a:lnTo>
                    <a:pt x="8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6720275" y="1463800"/>
              <a:ext cx="162100" cy="58350"/>
            </a:xfrm>
            <a:custGeom>
              <a:rect b="b" l="l" r="r" t="t"/>
              <a:pathLst>
                <a:path extrusionOk="0" h="2334" w="6484">
                  <a:moveTo>
                    <a:pt x="82" y="1"/>
                  </a:moveTo>
                  <a:lnTo>
                    <a:pt x="1" y="191"/>
                  </a:lnTo>
                  <a:lnTo>
                    <a:pt x="6411" y="2333"/>
                  </a:lnTo>
                  <a:lnTo>
                    <a:pt x="6483" y="2143"/>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6678925" y="1595575"/>
              <a:ext cx="162075" cy="59475"/>
            </a:xfrm>
            <a:custGeom>
              <a:rect b="b" l="l" r="r" t="t"/>
              <a:pathLst>
                <a:path extrusionOk="0" h="2379" w="6483">
                  <a:moveTo>
                    <a:pt x="37" y="1"/>
                  </a:moveTo>
                  <a:lnTo>
                    <a:pt x="0" y="227"/>
                  </a:lnTo>
                  <a:lnTo>
                    <a:pt x="6402" y="2378"/>
                  </a:lnTo>
                  <a:lnTo>
                    <a:pt x="6483" y="2152"/>
                  </a:lnTo>
                  <a:lnTo>
                    <a:pt x="3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6714625" y="1480750"/>
              <a:ext cx="162100" cy="59250"/>
            </a:xfrm>
            <a:custGeom>
              <a:rect b="b" l="l" r="r" t="t"/>
              <a:pathLst>
                <a:path extrusionOk="0" h="2370" w="6484">
                  <a:moveTo>
                    <a:pt x="82" y="1"/>
                  </a:moveTo>
                  <a:lnTo>
                    <a:pt x="1" y="227"/>
                  </a:lnTo>
                  <a:lnTo>
                    <a:pt x="6447" y="2370"/>
                  </a:lnTo>
                  <a:lnTo>
                    <a:pt x="6483" y="2144"/>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6709900" y="1496800"/>
              <a:ext cx="162075" cy="58350"/>
            </a:xfrm>
            <a:custGeom>
              <a:rect b="b" l="l" r="r" t="t"/>
              <a:pathLst>
                <a:path extrusionOk="0" h="2334" w="6483">
                  <a:moveTo>
                    <a:pt x="45" y="1"/>
                  </a:moveTo>
                  <a:lnTo>
                    <a:pt x="0" y="182"/>
                  </a:lnTo>
                  <a:lnTo>
                    <a:pt x="6410" y="2333"/>
                  </a:lnTo>
                  <a:lnTo>
                    <a:pt x="6483" y="2143"/>
                  </a:lnTo>
                  <a:lnTo>
                    <a:pt x="45"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6703325" y="1513750"/>
              <a:ext cx="162100" cy="58350"/>
            </a:xfrm>
            <a:custGeom>
              <a:rect b="b" l="l" r="r" t="t"/>
              <a:pathLst>
                <a:path extrusionOk="0" h="2334" w="6484">
                  <a:moveTo>
                    <a:pt x="82" y="1"/>
                  </a:moveTo>
                  <a:lnTo>
                    <a:pt x="1" y="182"/>
                  </a:lnTo>
                  <a:lnTo>
                    <a:pt x="6411" y="2333"/>
                  </a:lnTo>
                  <a:lnTo>
                    <a:pt x="6483" y="2107"/>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6697675" y="1530700"/>
              <a:ext cx="163000" cy="58350"/>
            </a:xfrm>
            <a:custGeom>
              <a:rect b="b" l="l" r="r" t="t"/>
              <a:pathLst>
                <a:path extrusionOk="0" h="2334" w="6520">
                  <a:moveTo>
                    <a:pt x="82" y="1"/>
                  </a:moveTo>
                  <a:lnTo>
                    <a:pt x="1" y="182"/>
                  </a:lnTo>
                  <a:lnTo>
                    <a:pt x="6447" y="2333"/>
                  </a:lnTo>
                  <a:lnTo>
                    <a:pt x="6519" y="2144"/>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6692950" y="1546525"/>
              <a:ext cx="162075" cy="58575"/>
            </a:xfrm>
            <a:custGeom>
              <a:rect b="b" l="l" r="r" t="t"/>
              <a:pathLst>
                <a:path extrusionOk="0" h="2343" w="6483">
                  <a:moveTo>
                    <a:pt x="81" y="1"/>
                  </a:moveTo>
                  <a:lnTo>
                    <a:pt x="0" y="191"/>
                  </a:lnTo>
                  <a:lnTo>
                    <a:pt x="6410" y="2342"/>
                  </a:lnTo>
                  <a:lnTo>
                    <a:pt x="6482" y="2116"/>
                  </a:lnTo>
                  <a:lnTo>
                    <a:pt x="8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6725950" y="1447750"/>
              <a:ext cx="106475" cy="39600"/>
            </a:xfrm>
            <a:custGeom>
              <a:rect b="b" l="l" r="r" t="t"/>
              <a:pathLst>
                <a:path extrusionOk="0" h="1584" w="4259">
                  <a:moveTo>
                    <a:pt x="36" y="1"/>
                  </a:moveTo>
                  <a:lnTo>
                    <a:pt x="0" y="191"/>
                  </a:lnTo>
                  <a:lnTo>
                    <a:pt x="4186" y="1583"/>
                  </a:lnTo>
                  <a:lnTo>
                    <a:pt x="4258" y="1393"/>
                  </a:lnTo>
                  <a:lnTo>
                    <a:pt x="36"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6533825" y="1432625"/>
              <a:ext cx="333400" cy="380650"/>
            </a:xfrm>
            <a:custGeom>
              <a:rect b="b" l="l" r="r" t="t"/>
              <a:pathLst>
                <a:path extrusionOk="0" h="15226" w="13336">
                  <a:moveTo>
                    <a:pt x="6862" y="0"/>
                  </a:moveTo>
                  <a:lnTo>
                    <a:pt x="1700" y="1808"/>
                  </a:lnTo>
                  <a:lnTo>
                    <a:pt x="1808" y="2116"/>
                  </a:lnTo>
                  <a:lnTo>
                    <a:pt x="1700" y="2152"/>
                  </a:lnTo>
                  <a:cubicBezTo>
                    <a:pt x="1664" y="2152"/>
                    <a:pt x="1664" y="2188"/>
                    <a:pt x="1619" y="2188"/>
                  </a:cubicBezTo>
                  <a:lnTo>
                    <a:pt x="534" y="2604"/>
                  </a:lnTo>
                  <a:cubicBezTo>
                    <a:pt x="190" y="2712"/>
                    <a:pt x="0" y="3056"/>
                    <a:pt x="118" y="3390"/>
                  </a:cubicBezTo>
                  <a:lnTo>
                    <a:pt x="4105" y="14809"/>
                  </a:lnTo>
                  <a:cubicBezTo>
                    <a:pt x="4222" y="15071"/>
                    <a:pt x="4448" y="15225"/>
                    <a:pt x="4747" y="15225"/>
                  </a:cubicBezTo>
                  <a:cubicBezTo>
                    <a:pt x="4783" y="15225"/>
                    <a:pt x="4864" y="15225"/>
                    <a:pt x="4937" y="15180"/>
                  </a:cubicBezTo>
                  <a:lnTo>
                    <a:pt x="12847" y="12431"/>
                  </a:lnTo>
                  <a:cubicBezTo>
                    <a:pt x="13191" y="12323"/>
                    <a:pt x="13336" y="11943"/>
                    <a:pt x="13227" y="11609"/>
                  </a:cubicBezTo>
                  <a:lnTo>
                    <a:pt x="12658" y="9909"/>
                  </a:lnTo>
                  <a:lnTo>
                    <a:pt x="12395" y="10659"/>
                  </a:lnTo>
                  <a:lnTo>
                    <a:pt x="4222" y="7947"/>
                  </a:lnTo>
                  <a:lnTo>
                    <a:pt x="6862"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6639375" y="1520325"/>
              <a:ext cx="210900" cy="178800"/>
            </a:xfrm>
            <a:custGeom>
              <a:rect b="b" l="l" r="r" t="t"/>
              <a:pathLst>
                <a:path extrusionOk="0" h="7152" w="8436">
                  <a:moveTo>
                    <a:pt x="6175" y="0"/>
                  </a:moveTo>
                  <a:lnTo>
                    <a:pt x="6031" y="109"/>
                  </a:lnTo>
                  <a:lnTo>
                    <a:pt x="6257" y="190"/>
                  </a:lnTo>
                  <a:lnTo>
                    <a:pt x="6175" y="0"/>
                  </a:lnTo>
                  <a:close/>
                  <a:moveTo>
                    <a:pt x="5805" y="262"/>
                  </a:moveTo>
                  <a:lnTo>
                    <a:pt x="5307" y="597"/>
                  </a:lnTo>
                  <a:lnTo>
                    <a:pt x="6555" y="1013"/>
                  </a:lnTo>
                  <a:lnTo>
                    <a:pt x="6329" y="416"/>
                  </a:lnTo>
                  <a:lnTo>
                    <a:pt x="5805" y="262"/>
                  </a:lnTo>
                  <a:close/>
                  <a:moveTo>
                    <a:pt x="5081" y="787"/>
                  </a:moveTo>
                  <a:lnTo>
                    <a:pt x="4593" y="1130"/>
                  </a:lnTo>
                  <a:lnTo>
                    <a:pt x="6853" y="1881"/>
                  </a:lnTo>
                  <a:lnTo>
                    <a:pt x="6627" y="1275"/>
                  </a:lnTo>
                  <a:lnTo>
                    <a:pt x="5081" y="787"/>
                  </a:lnTo>
                  <a:close/>
                  <a:moveTo>
                    <a:pt x="4367" y="1275"/>
                  </a:moveTo>
                  <a:lnTo>
                    <a:pt x="3915" y="1618"/>
                  </a:lnTo>
                  <a:lnTo>
                    <a:pt x="7116" y="2676"/>
                  </a:lnTo>
                  <a:lnTo>
                    <a:pt x="6935" y="2143"/>
                  </a:lnTo>
                  <a:lnTo>
                    <a:pt x="4367" y="1275"/>
                  </a:lnTo>
                  <a:close/>
                  <a:moveTo>
                    <a:pt x="3725" y="1772"/>
                  </a:moveTo>
                  <a:lnTo>
                    <a:pt x="3201" y="2143"/>
                  </a:lnTo>
                  <a:lnTo>
                    <a:pt x="7423" y="3535"/>
                  </a:lnTo>
                  <a:lnTo>
                    <a:pt x="7197" y="2938"/>
                  </a:lnTo>
                  <a:lnTo>
                    <a:pt x="3725" y="1772"/>
                  </a:lnTo>
                  <a:close/>
                  <a:moveTo>
                    <a:pt x="2975" y="2296"/>
                  </a:moveTo>
                  <a:lnTo>
                    <a:pt x="2523" y="2631"/>
                  </a:lnTo>
                  <a:lnTo>
                    <a:pt x="7721" y="4367"/>
                  </a:lnTo>
                  <a:lnTo>
                    <a:pt x="7495" y="3806"/>
                  </a:lnTo>
                  <a:lnTo>
                    <a:pt x="2975" y="2296"/>
                  </a:lnTo>
                  <a:close/>
                  <a:moveTo>
                    <a:pt x="2297" y="2785"/>
                  </a:moveTo>
                  <a:lnTo>
                    <a:pt x="1845" y="3083"/>
                  </a:lnTo>
                  <a:lnTo>
                    <a:pt x="7984" y="5117"/>
                  </a:lnTo>
                  <a:lnTo>
                    <a:pt x="7794" y="4593"/>
                  </a:lnTo>
                  <a:lnTo>
                    <a:pt x="2297" y="2785"/>
                  </a:lnTo>
                  <a:close/>
                  <a:moveTo>
                    <a:pt x="1655" y="3237"/>
                  </a:moveTo>
                  <a:lnTo>
                    <a:pt x="0" y="4439"/>
                  </a:lnTo>
                  <a:lnTo>
                    <a:pt x="8173" y="7151"/>
                  </a:lnTo>
                  <a:lnTo>
                    <a:pt x="8436" y="6401"/>
                  </a:lnTo>
                  <a:lnTo>
                    <a:pt x="8020" y="5271"/>
                  </a:lnTo>
                  <a:lnTo>
                    <a:pt x="7984" y="5388"/>
                  </a:lnTo>
                  <a:lnTo>
                    <a:pt x="1655" y="3237"/>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6639375" y="1426975"/>
              <a:ext cx="154400" cy="204350"/>
            </a:xfrm>
            <a:custGeom>
              <a:rect b="b" l="l" r="r" t="t"/>
              <a:pathLst>
                <a:path extrusionOk="0" h="8174" w="6176">
                  <a:moveTo>
                    <a:pt x="4403" y="0"/>
                  </a:moveTo>
                  <a:cubicBezTo>
                    <a:pt x="4331" y="0"/>
                    <a:pt x="4259" y="0"/>
                    <a:pt x="4177" y="36"/>
                  </a:cubicBezTo>
                  <a:lnTo>
                    <a:pt x="3725" y="190"/>
                  </a:lnTo>
                  <a:lnTo>
                    <a:pt x="5081" y="642"/>
                  </a:lnTo>
                  <a:lnTo>
                    <a:pt x="5009" y="452"/>
                  </a:lnTo>
                  <a:cubicBezTo>
                    <a:pt x="4937" y="154"/>
                    <a:pt x="4675" y="0"/>
                    <a:pt x="4403" y="0"/>
                  </a:cubicBezTo>
                  <a:close/>
                  <a:moveTo>
                    <a:pt x="2785" y="190"/>
                  </a:moveTo>
                  <a:lnTo>
                    <a:pt x="2640" y="226"/>
                  </a:lnTo>
                  <a:lnTo>
                    <a:pt x="0" y="8173"/>
                  </a:lnTo>
                  <a:lnTo>
                    <a:pt x="1655" y="6971"/>
                  </a:lnTo>
                  <a:lnTo>
                    <a:pt x="1582" y="6971"/>
                  </a:lnTo>
                  <a:lnTo>
                    <a:pt x="1619" y="6745"/>
                  </a:lnTo>
                  <a:lnTo>
                    <a:pt x="1845" y="6817"/>
                  </a:lnTo>
                  <a:lnTo>
                    <a:pt x="2297" y="6519"/>
                  </a:lnTo>
                  <a:lnTo>
                    <a:pt x="1772" y="6329"/>
                  </a:lnTo>
                  <a:lnTo>
                    <a:pt x="1845" y="6139"/>
                  </a:lnTo>
                  <a:lnTo>
                    <a:pt x="2523" y="6365"/>
                  </a:lnTo>
                  <a:lnTo>
                    <a:pt x="2975" y="6030"/>
                  </a:lnTo>
                  <a:lnTo>
                    <a:pt x="1917" y="5651"/>
                  </a:lnTo>
                  <a:lnTo>
                    <a:pt x="1998" y="5461"/>
                  </a:lnTo>
                  <a:lnTo>
                    <a:pt x="3201" y="5877"/>
                  </a:lnTo>
                  <a:lnTo>
                    <a:pt x="3725" y="5506"/>
                  </a:lnTo>
                  <a:lnTo>
                    <a:pt x="2143" y="4973"/>
                  </a:lnTo>
                  <a:lnTo>
                    <a:pt x="2224" y="4783"/>
                  </a:lnTo>
                  <a:lnTo>
                    <a:pt x="3915" y="5352"/>
                  </a:lnTo>
                  <a:lnTo>
                    <a:pt x="4367" y="5009"/>
                  </a:lnTo>
                  <a:lnTo>
                    <a:pt x="2333" y="4331"/>
                  </a:lnTo>
                  <a:lnTo>
                    <a:pt x="2414" y="4150"/>
                  </a:lnTo>
                  <a:lnTo>
                    <a:pt x="4593" y="4864"/>
                  </a:lnTo>
                  <a:lnTo>
                    <a:pt x="5081" y="4521"/>
                  </a:lnTo>
                  <a:lnTo>
                    <a:pt x="2559" y="3653"/>
                  </a:lnTo>
                  <a:lnTo>
                    <a:pt x="2640" y="3472"/>
                  </a:lnTo>
                  <a:lnTo>
                    <a:pt x="5307" y="4331"/>
                  </a:lnTo>
                  <a:lnTo>
                    <a:pt x="5805" y="3996"/>
                  </a:lnTo>
                  <a:lnTo>
                    <a:pt x="2821" y="2975"/>
                  </a:lnTo>
                  <a:lnTo>
                    <a:pt x="2866" y="2794"/>
                  </a:lnTo>
                  <a:lnTo>
                    <a:pt x="6031" y="3843"/>
                  </a:lnTo>
                  <a:lnTo>
                    <a:pt x="6175" y="3734"/>
                  </a:lnTo>
                  <a:lnTo>
                    <a:pt x="6067" y="3390"/>
                  </a:lnTo>
                  <a:lnTo>
                    <a:pt x="3011" y="2378"/>
                  </a:lnTo>
                  <a:lnTo>
                    <a:pt x="3092" y="2152"/>
                  </a:lnTo>
                  <a:lnTo>
                    <a:pt x="5949" y="3128"/>
                  </a:lnTo>
                  <a:lnTo>
                    <a:pt x="5759" y="2523"/>
                  </a:lnTo>
                  <a:lnTo>
                    <a:pt x="3237" y="1664"/>
                  </a:lnTo>
                  <a:lnTo>
                    <a:pt x="3318" y="1474"/>
                  </a:lnTo>
                  <a:lnTo>
                    <a:pt x="5651" y="2260"/>
                  </a:lnTo>
                  <a:lnTo>
                    <a:pt x="5461" y="1700"/>
                  </a:lnTo>
                  <a:lnTo>
                    <a:pt x="3463" y="1022"/>
                  </a:lnTo>
                  <a:lnTo>
                    <a:pt x="3499" y="832"/>
                  </a:lnTo>
                  <a:lnTo>
                    <a:pt x="5389" y="1438"/>
                  </a:lnTo>
                  <a:lnTo>
                    <a:pt x="5199" y="904"/>
                  </a:lnTo>
                  <a:lnTo>
                    <a:pt x="3653" y="416"/>
                  </a:lnTo>
                  <a:lnTo>
                    <a:pt x="3725" y="190"/>
                  </a:lnTo>
                  <a:lnTo>
                    <a:pt x="3047" y="452"/>
                  </a:lnTo>
                  <a:lnTo>
                    <a:pt x="2939" y="452"/>
                  </a:lnTo>
                  <a:lnTo>
                    <a:pt x="2902" y="488"/>
                  </a:lnTo>
                  <a:lnTo>
                    <a:pt x="2785" y="190"/>
                  </a:lnTo>
                  <a:close/>
                </a:path>
              </a:pathLst>
            </a:custGeom>
            <a:solidFill>
              <a:srgbClr val="E3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6730675" y="1431700"/>
              <a:ext cx="38675" cy="17900"/>
            </a:xfrm>
            <a:custGeom>
              <a:rect b="b" l="l" r="r" t="t"/>
              <a:pathLst>
                <a:path extrusionOk="0" h="716" w="1547">
                  <a:moveTo>
                    <a:pt x="73" y="1"/>
                  </a:moveTo>
                  <a:lnTo>
                    <a:pt x="1" y="227"/>
                  </a:lnTo>
                  <a:lnTo>
                    <a:pt x="1547" y="715"/>
                  </a:lnTo>
                  <a:lnTo>
                    <a:pt x="1429" y="453"/>
                  </a:lnTo>
                  <a:lnTo>
                    <a:pt x="73"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6683675" y="1580425"/>
              <a:ext cx="150550" cy="54725"/>
            </a:xfrm>
            <a:custGeom>
              <a:rect b="b" l="l" r="r" t="t"/>
              <a:pathLst>
                <a:path extrusionOk="0" h="2189" w="6022">
                  <a:moveTo>
                    <a:pt x="73" y="1"/>
                  </a:moveTo>
                  <a:lnTo>
                    <a:pt x="0" y="191"/>
                  </a:lnTo>
                  <a:lnTo>
                    <a:pt x="525" y="381"/>
                  </a:lnTo>
                  <a:lnTo>
                    <a:pt x="6022" y="2189"/>
                  </a:lnTo>
                  <a:lnTo>
                    <a:pt x="5949" y="1963"/>
                  </a:lnTo>
                  <a:lnTo>
                    <a:pt x="751" y="227"/>
                  </a:lnTo>
                  <a:lnTo>
                    <a:pt x="73"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6687300" y="1563475"/>
              <a:ext cx="139475" cy="52025"/>
            </a:xfrm>
            <a:custGeom>
              <a:rect b="b" l="l" r="r" t="t"/>
              <a:pathLst>
                <a:path extrusionOk="0" h="2081" w="5579">
                  <a:moveTo>
                    <a:pt x="81" y="1"/>
                  </a:moveTo>
                  <a:lnTo>
                    <a:pt x="0" y="191"/>
                  </a:lnTo>
                  <a:lnTo>
                    <a:pt x="1058" y="570"/>
                  </a:lnTo>
                  <a:lnTo>
                    <a:pt x="5578" y="2080"/>
                  </a:lnTo>
                  <a:lnTo>
                    <a:pt x="5506" y="1809"/>
                  </a:lnTo>
                  <a:lnTo>
                    <a:pt x="1284" y="417"/>
                  </a:lnTo>
                  <a:lnTo>
                    <a:pt x="8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6720275" y="1463800"/>
              <a:ext cx="63100" cy="26250"/>
            </a:xfrm>
            <a:custGeom>
              <a:rect b="b" l="l" r="r" t="t"/>
              <a:pathLst>
                <a:path extrusionOk="0" h="1050" w="2524">
                  <a:moveTo>
                    <a:pt x="82" y="1"/>
                  </a:moveTo>
                  <a:lnTo>
                    <a:pt x="1" y="191"/>
                  </a:lnTo>
                  <a:lnTo>
                    <a:pt x="2523" y="1050"/>
                  </a:lnTo>
                  <a:lnTo>
                    <a:pt x="2523" y="1050"/>
                  </a:lnTo>
                  <a:lnTo>
                    <a:pt x="2415" y="787"/>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6678925" y="1595575"/>
              <a:ext cx="160950" cy="59475"/>
            </a:xfrm>
            <a:custGeom>
              <a:rect b="b" l="l" r="r" t="t"/>
              <a:pathLst>
                <a:path extrusionOk="0" h="2379" w="6438">
                  <a:moveTo>
                    <a:pt x="37" y="1"/>
                  </a:moveTo>
                  <a:lnTo>
                    <a:pt x="0" y="227"/>
                  </a:lnTo>
                  <a:lnTo>
                    <a:pt x="73" y="227"/>
                  </a:lnTo>
                  <a:lnTo>
                    <a:pt x="6402" y="2378"/>
                  </a:lnTo>
                  <a:lnTo>
                    <a:pt x="6438" y="2261"/>
                  </a:lnTo>
                  <a:lnTo>
                    <a:pt x="6402" y="2107"/>
                  </a:lnTo>
                  <a:lnTo>
                    <a:pt x="263" y="73"/>
                  </a:lnTo>
                  <a:lnTo>
                    <a:pt x="37"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6714625" y="1480750"/>
              <a:ext cx="76425" cy="31000"/>
            </a:xfrm>
            <a:custGeom>
              <a:rect b="b" l="l" r="r" t="t"/>
              <a:pathLst>
                <a:path extrusionOk="0" h="1240" w="3057">
                  <a:moveTo>
                    <a:pt x="82" y="1"/>
                  </a:moveTo>
                  <a:lnTo>
                    <a:pt x="1" y="227"/>
                  </a:lnTo>
                  <a:lnTo>
                    <a:pt x="3057" y="1239"/>
                  </a:lnTo>
                  <a:lnTo>
                    <a:pt x="2939" y="977"/>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6709900" y="1496800"/>
              <a:ext cx="87700" cy="33925"/>
            </a:xfrm>
            <a:custGeom>
              <a:rect b="b" l="l" r="r" t="t"/>
              <a:pathLst>
                <a:path extrusionOk="0" h="1357" w="3508">
                  <a:moveTo>
                    <a:pt x="45" y="1"/>
                  </a:moveTo>
                  <a:lnTo>
                    <a:pt x="0" y="182"/>
                  </a:lnTo>
                  <a:lnTo>
                    <a:pt x="2984" y="1203"/>
                  </a:lnTo>
                  <a:lnTo>
                    <a:pt x="3508" y="1357"/>
                  </a:lnTo>
                  <a:lnTo>
                    <a:pt x="3436" y="1131"/>
                  </a:lnTo>
                  <a:lnTo>
                    <a:pt x="3210" y="1050"/>
                  </a:lnTo>
                  <a:lnTo>
                    <a:pt x="45"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6703325" y="1513750"/>
              <a:ext cx="101750" cy="38450"/>
            </a:xfrm>
            <a:custGeom>
              <a:rect b="b" l="l" r="r" t="t"/>
              <a:pathLst>
                <a:path extrusionOk="0" h="1538" w="4070">
                  <a:moveTo>
                    <a:pt x="82" y="1"/>
                  </a:moveTo>
                  <a:lnTo>
                    <a:pt x="1" y="182"/>
                  </a:lnTo>
                  <a:lnTo>
                    <a:pt x="2523" y="1050"/>
                  </a:lnTo>
                  <a:lnTo>
                    <a:pt x="4069" y="1538"/>
                  </a:lnTo>
                  <a:lnTo>
                    <a:pt x="3997" y="1276"/>
                  </a:lnTo>
                  <a:lnTo>
                    <a:pt x="2749" y="860"/>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6697675" y="1530700"/>
              <a:ext cx="115075" cy="43200"/>
            </a:xfrm>
            <a:custGeom>
              <a:rect b="b" l="l" r="r" t="t"/>
              <a:pathLst>
                <a:path extrusionOk="0" h="1728" w="4603">
                  <a:moveTo>
                    <a:pt x="82" y="1"/>
                  </a:moveTo>
                  <a:lnTo>
                    <a:pt x="1" y="182"/>
                  </a:lnTo>
                  <a:lnTo>
                    <a:pt x="2035" y="860"/>
                  </a:lnTo>
                  <a:lnTo>
                    <a:pt x="4603" y="1728"/>
                  </a:lnTo>
                  <a:lnTo>
                    <a:pt x="4521" y="1466"/>
                  </a:lnTo>
                  <a:lnTo>
                    <a:pt x="2261" y="715"/>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6692950" y="1546525"/>
              <a:ext cx="126350" cy="47275"/>
            </a:xfrm>
            <a:custGeom>
              <a:rect b="b" l="l" r="r" t="t"/>
              <a:pathLst>
                <a:path extrusionOk="0" h="1891" w="5054">
                  <a:moveTo>
                    <a:pt x="81" y="1"/>
                  </a:moveTo>
                  <a:lnTo>
                    <a:pt x="0" y="191"/>
                  </a:lnTo>
                  <a:lnTo>
                    <a:pt x="1582" y="724"/>
                  </a:lnTo>
                  <a:lnTo>
                    <a:pt x="5054" y="1890"/>
                  </a:lnTo>
                  <a:lnTo>
                    <a:pt x="4973" y="1628"/>
                  </a:lnTo>
                  <a:lnTo>
                    <a:pt x="1772" y="570"/>
                  </a:lnTo>
                  <a:lnTo>
                    <a:pt x="8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6725950" y="1447750"/>
              <a:ext cx="49975" cy="21725"/>
            </a:xfrm>
            <a:custGeom>
              <a:rect b="b" l="l" r="r" t="t"/>
              <a:pathLst>
                <a:path extrusionOk="0" h="869" w="1999">
                  <a:moveTo>
                    <a:pt x="36" y="1"/>
                  </a:moveTo>
                  <a:lnTo>
                    <a:pt x="0" y="191"/>
                  </a:lnTo>
                  <a:lnTo>
                    <a:pt x="1998" y="869"/>
                  </a:lnTo>
                  <a:lnTo>
                    <a:pt x="1926" y="607"/>
                  </a:lnTo>
                  <a:lnTo>
                    <a:pt x="36"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6523425" y="1419625"/>
              <a:ext cx="334525" cy="386025"/>
            </a:xfrm>
            <a:custGeom>
              <a:rect b="b" l="l" r="r" t="t"/>
              <a:pathLst>
                <a:path extrusionOk="0" h="15441" w="13381">
                  <a:moveTo>
                    <a:pt x="8641" y="0"/>
                  </a:moveTo>
                  <a:cubicBezTo>
                    <a:pt x="8576" y="0"/>
                    <a:pt x="8510" y="11"/>
                    <a:pt x="8445" y="32"/>
                  </a:cubicBezTo>
                  <a:lnTo>
                    <a:pt x="534" y="2817"/>
                  </a:lnTo>
                  <a:cubicBezTo>
                    <a:pt x="190" y="2934"/>
                    <a:pt x="0" y="3314"/>
                    <a:pt x="154" y="3612"/>
                  </a:cubicBezTo>
                  <a:lnTo>
                    <a:pt x="4150" y="15022"/>
                  </a:lnTo>
                  <a:cubicBezTo>
                    <a:pt x="4234" y="15288"/>
                    <a:pt x="4460" y="15441"/>
                    <a:pt x="4713" y="15441"/>
                  </a:cubicBezTo>
                  <a:cubicBezTo>
                    <a:pt x="4786" y="15441"/>
                    <a:pt x="4862" y="15428"/>
                    <a:pt x="4937" y="15402"/>
                  </a:cubicBezTo>
                  <a:lnTo>
                    <a:pt x="12848" y="12653"/>
                  </a:lnTo>
                  <a:cubicBezTo>
                    <a:pt x="13191" y="12536"/>
                    <a:pt x="13381" y="12165"/>
                    <a:pt x="13263" y="11821"/>
                  </a:cubicBezTo>
                  <a:lnTo>
                    <a:pt x="9267" y="448"/>
                  </a:lnTo>
                  <a:cubicBezTo>
                    <a:pt x="9151" y="172"/>
                    <a:pt x="8906" y="0"/>
                    <a:pt x="864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6539475" y="1436450"/>
              <a:ext cx="302450" cy="352175"/>
            </a:xfrm>
            <a:custGeom>
              <a:rect b="b" l="l" r="r" t="t"/>
              <a:pathLst>
                <a:path extrusionOk="0" h="14087" w="12098">
                  <a:moveTo>
                    <a:pt x="8137" y="1"/>
                  </a:moveTo>
                  <a:lnTo>
                    <a:pt x="0" y="2867"/>
                  </a:lnTo>
                  <a:lnTo>
                    <a:pt x="3960" y="14087"/>
                  </a:lnTo>
                  <a:lnTo>
                    <a:pt x="12097" y="11266"/>
                  </a:lnTo>
                  <a:lnTo>
                    <a:pt x="8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6539475" y="1436450"/>
              <a:ext cx="203450" cy="352175"/>
            </a:xfrm>
            <a:custGeom>
              <a:rect b="b" l="l" r="r" t="t"/>
              <a:pathLst>
                <a:path extrusionOk="0" h="14087" w="8138">
                  <a:moveTo>
                    <a:pt x="8137" y="1"/>
                  </a:moveTo>
                  <a:lnTo>
                    <a:pt x="0" y="2867"/>
                  </a:lnTo>
                  <a:lnTo>
                    <a:pt x="3960" y="14087"/>
                  </a:lnTo>
                  <a:lnTo>
                    <a:pt x="8137" y="1"/>
                  </a:lnTo>
                  <a:close/>
                </a:path>
              </a:pathLst>
            </a:custGeom>
            <a:solidFill>
              <a:srgbClr val="FA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6559350" y="1430575"/>
              <a:ext cx="163900" cy="88025"/>
            </a:xfrm>
            <a:custGeom>
              <a:rect b="b" l="l" r="r" t="t"/>
              <a:pathLst>
                <a:path extrusionOk="0" h="3521" w="6556">
                  <a:moveTo>
                    <a:pt x="5861" y="186"/>
                  </a:moveTo>
                  <a:cubicBezTo>
                    <a:pt x="5927" y="186"/>
                    <a:pt x="5995" y="227"/>
                    <a:pt x="6022" y="308"/>
                  </a:cubicBezTo>
                  <a:lnTo>
                    <a:pt x="6330" y="1212"/>
                  </a:lnTo>
                  <a:cubicBezTo>
                    <a:pt x="6366" y="1294"/>
                    <a:pt x="6330" y="1402"/>
                    <a:pt x="6212" y="1402"/>
                  </a:cubicBezTo>
                  <a:lnTo>
                    <a:pt x="787" y="3328"/>
                  </a:lnTo>
                  <a:cubicBezTo>
                    <a:pt x="761" y="3337"/>
                    <a:pt x="736" y="3341"/>
                    <a:pt x="712" y="3341"/>
                  </a:cubicBezTo>
                  <a:cubicBezTo>
                    <a:pt x="642" y="3341"/>
                    <a:pt x="589" y="3299"/>
                    <a:pt x="561" y="3210"/>
                  </a:cubicBezTo>
                  <a:lnTo>
                    <a:pt x="227" y="2306"/>
                  </a:lnTo>
                  <a:cubicBezTo>
                    <a:pt x="227" y="2234"/>
                    <a:pt x="263" y="2116"/>
                    <a:pt x="335" y="2116"/>
                  </a:cubicBezTo>
                  <a:lnTo>
                    <a:pt x="5796" y="200"/>
                  </a:lnTo>
                  <a:cubicBezTo>
                    <a:pt x="5816" y="191"/>
                    <a:pt x="5838" y="186"/>
                    <a:pt x="5861" y="186"/>
                  </a:cubicBezTo>
                  <a:close/>
                  <a:moveTo>
                    <a:pt x="5820" y="1"/>
                  </a:moveTo>
                  <a:cubicBezTo>
                    <a:pt x="5788" y="1"/>
                    <a:pt x="5755" y="4"/>
                    <a:pt x="5724" y="10"/>
                  </a:cubicBezTo>
                  <a:lnTo>
                    <a:pt x="299" y="1926"/>
                  </a:lnTo>
                  <a:cubicBezTo>
                    <a:pt x="109" y="2008"/>
                    <a:pt x="1" y="2198"/>
                    <a:pt x="73" y="2379"/>
                  </a:cubicBezTo>
                  <a:lnTo>
                    <a:pt x="371" y="3283"/>
                  </a:lnTo>
                  <a:cubicBezTo>
                    <a:pt x="438" y="3438"/>
                    <a:pt x="578" y="3521"/>
                    <a:pt x="725" y="3521"/>
                  </a:cubicBezTo>
                  <a:cubicBezTo>
                    <a:pt x="758" y="3521"/>
                    <a:pt x="791" y="3517"/>
                    <a:pt x="824" y="3509"/>
                  </a:cubicBezTo>
                  <a:lnTo>
                    <a:pt x="6293" y="1592"/>
                  </a:lnTo>
                  <a:cubicBezTo>
                    <a:pt x="6474" y="1520"/>
                    <a:pt x="6556" y="1330"/>
                    <a:pt x="6519" y="1140"/>
                  </a:cubicBezTo>
                  <a:lnTo>
                    <a:pt x="6176" y="236"/>
                  </a:lnTo>
                  <a:cubicBezTo>
                    <a:pt x="6146" y="77"/>
                    <a:pt x="5983" y="1"/>
                    <a:pt x="5820"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6566825" y="1424250"/>
              <a:ext cx="138575" cy="64000"/>
            </a:xfrm>
            <a:custGeom>
              <a:rect b="b" l="l" r="r" t="t"/>
              <a:pathLst>
                <a:path extrusionOk="0" h="2560" w="5543">
                  <a:moveTo>
                    <a:pt x="5271" y="1"/>
                  </a:moveTo>
                  <a:lnTo>
                    <a:pt x="0" y="1845"/>
                  </a:lnTo>
                  <a:lnTo>
                    <a:pt x="226" y="2559"/>
                  </a:lnTo>
                  <a:lnTo>
                    <a:pt x="5542" y="679"/>
                  </a:lnTo>
                  <a:lnTo>
                    <a:pt x="5271" y="1"/>
                  </a:ln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6569750" y="1432625"/>
              <a:ext cx="135650" cy="55625"/>
            </a:xfrm>
            <a:custGeom>
              <a:rect b="b" l="l" r="r" t="t"/>
              <a:pathLst>
                <a:path extrusionOk="0" h="2225" w="5426">
                  <a:moveTo>
                    <a:pt x="5308" y="0"/>
                  </a:moveTo>
                  <a:lnTo>
                    <a:pt x="1" y="1844"/>
                  </a:lnTo>
                  <a:lnTo>
                    <a:pt x="109" y="2224"/>
                  </a:lnTo>
                  <a:lnTo>
                    <a:pt x="5425" y="344"/>
                  </a:lnTo>
                  <a:lnTo>
                    <a:pt x="5308" y="0"/>
                  </a:lnTo>
                  <a:close/>
                </a:path>
              </a:pathLst>
            </a:custGeom>
            <a:solidFill>
              <a:srgbClr val="3D6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6626250" y="1622925"/>
              <a:ext cx="99700" cy="77325"/>
            </a:xfrm>
            <a:custGeom>
              <a:rect b="b" l="l" r="r" t="t"/>
              <a:pathLst>
                <a:path extrusionOk="0" h="3093" w="3988">
                  <a:moveTo>
                    <a:pt x="2144" y="1"/>
                  </a:moveTo>
                  <a:lnTo>
                    <a:pt x="2071" y="1393"/>
                  </a:lnTo>
                  <a:lnTo>
                    <a:pt x="1619" y="832"/>
                  </a:lnTo>
                  <a:lnTo>
                    <a:pt x="1692" y="2369"/>
                  </a:lnTo>
                  <a:lnTo>
                    <a:pt x="634" y="489"/>
                  </a:lnTo>
                  <a:lnTo>
                    <a:pt x="715" y="2071"/>
                  </a:lnTo>
                  <a:lnTo>
                    <a:pt x="73" y="2297"/>
                  </a:lnTo>
                  <a:cubicBezTo>
                    <a:pt x="37" y="2297"/>
                    <a:pt x="1" y="2333"/>
                    <a:pt x="1" y="2415"/>
                  </a:cubicBezTo>
                  <a:cubicBezTo>
                    <a:pt x="37" y="2451"/>
                    <a:pt x="73" y="2451"/>
                    <a:pt x="109" y="2451"/>
                  </a:cubicBezTo>
                  <a:lnTo>
                    <a:pt x="905" y="2189"/>
                  </a:lnTo>
                  <a:lnTo>
                    <a:pt x="860" y="1203"/>
                  </a:lnTo>
                  <a:lnTo>
                    <a:pt x="1881" y="3093"/>
                  </a:lnTo>
                  <a:lnTo>
                    <a:pt x="1809" y="1357"/>
                  </a:lnTo>
                  <a:lnTo>
                    <a:pt x="2216" y="1881"/>
                  </a:lnTo>
                  <a:lnTo>
                    <a:pt x="2297" y="525"/>
                  </a:lnTo>
                  <a:lnTo>
                    <a:pt x="3536" y="2415"/>
                  </a:lnTo>
                  <a:lnTo>
                    <a:pt x="3500" y="1203"/>
                  </a:lnTo>
                  <a:lnTo>
                    <a:pt x="3916" y="1058"/>
                  </a:lnTo>
                  <a:cubicBezTo>
                    <a:pt x="3988" y="1058"/>
                    <a:pt x="3988" y="977"/>
                    <a:pt x="3988" y="941"/>
                  </a:cubicBezTo>
                  <a:cubicBezTo>
                    <a:pt x="3962" y="915"/>
                    <a:pt x="3937" y="890"/>
                    <a:pt x="3911" y="890"/>
                  </a:cubicBezTo>
                  <a:cubicBezTo>
                    <a:pt x="3901" y="890"/>
                    <a:pt x="3890" y="894"/>
                    <a:pt x="3880" y="905"/>
                  </a:cubicBezTo>
                  <a:lnTo>
                    <a:pt x="3310" y="1095"/>
                  </a:lnTo>
                  <a:lnTo>
                    <a:pt x="3346" y="1773"/>
                  </a:lnTo>
                  <a:lnTo>
                    <a:pt x="2144" y="1"/>
                  </a:ln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576300" y="1539425"/>
              <a:ext cx="65800" cy="70950"/>
            </a:xfrm>
            <a:custGeom>
              <a:rect b="b" l="l" r="r" t="t"/>
              <a:pathLst>
                <a:path extrusionOk="0" h="2838" w="2632">
                  <a:moveTo>
                    <a:pt x="1665" y="108"/>
                  </a:moveTo>
                  <a:cubicBezTo>
                    <a:pt x="1767" y="108"/>
                    <a:pt x="1855" y="180"/>
                    <a:pt x="1881" y="285"/>
                  </a:cubicBezTo>
                  <a:lnTo>
                    <a:pt x="2487" y="1948"/>
                  </a:lnTo>
                  <a:cubicBezTo>
                    <a:pt x="2523" y="2093"/>
                    <a:pt x="2451" y="2247"/>
                    <a:pt x="2297" y="2283"/>
                  </a:cubicBezTo>
                  <a:lnTo>
                    <a:pt x="1095" y="2699"/>
                  </a:lnTo>
                  <a:cubicBezTo>
                    <a:pt x="1064" y="2718"/>
                    <a:pt x="1030" y="2727"/>
                    <a:pt x="996" y="2727"/>
                  </a:cubicBezTo>
                  <a:cubicBezTo>
                    <a:pt x="904" y="2727"/>
                    <a:pt x="814" y="2658"/>
                    <a:pt x="787" y="2545"/>
                  </a:cubicBezTo>
                  <a:lnTo>
                    <a:pt x="191" y="891"/>
                  </a:lnTo>
                  <a:cubicBezTo>
                    <a:pt x="146" y="737"/>
                    <a:pt x="227" y="592"/>
                    <a:pt x="335" y="556"/>
                  </a:cubicBezTo>
                  <a:lnTo>
                    <a:pt x="1547" y="140"/>
                  </a:lnTo>
                  <a:cubicBezTo>
                    <a:pt x="1586" y="118"/>
                    <a:pt x="1626" y="108"/>
                    <a:pt x="1665" y="108"/>
                  </a:cubicBezTo>
                  <a:close/>
                  <a:moveTo>
                    <a:pt x="1626" y="0"/>
                  </a:moveTo>
                  <a:cubicBezTo>
                    <a:pt x="1584" y="0"/>
                    <a:pt x="1542" y="7"/>
                    <a:pt x="1502" y="23"/>
                  </a:cubicBezTo>
                  <a:lnTo>
                    <a:pt x="299" y="438"/>
                  </a:lnTo>
                  <a:cubicBezTo>
                    <a:pt x="109" y="511"/>
                    <a:pt x="1" y="701"/>
                    <a:pt x="73" y="927"/>
                  </a:cubicBezTo>
                  <a:lnTo>
                    <a:pt x="679" y="2590"/>
                  </a:lnTo>
                  <a:cubicBezTo>
                    <a:pt x="736" y="2734"/>
                    <a:pt x="868" y="2838"/>
                    <a:pt x="1016" y="2838"/>
                  </a:cubicBezTo>
                  <a:cubicBezTo>
                    <a:pt x="1053" y="2838"/>
                    <a:pt x="1092" y="2831"/>
                    <a:pt x="1131" y="2816"/>
                  </a:cubicBezTo>
                  <a:lnTo>
                    <a:pt x="2333" y="2400"/>
                  </a:lnTo>
                  <a:cubicBezTo>
                    <a:pt x="2523" y="2319"/>
                    <a:pt x="2632" y="2093"/>
                    <a:pt x="2559" y="1912"/>
                  </a:cubicBezTo>
                  <a:lnTo>
                    <a:pt x="1999" y="249"/>
                  </a:lnTo>
                  <a:cubicBezTo>
                    <a:pt x="1935" y="99"/>
                    <a:pt x="1781" y="0"/>
                    <a:pt x="1626"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6593250" y="1555125"/>
              <a:ext cx="39600" cy="43100"/>
            </a:xfrm>
            <a:custGeom>
              <a:rect b="b" l="l" r="r" t="t"/>
              <a:pathLst>
                <a:path extrusionOk="0" h="1724" w="1584">
                  <a:moveTo>
                    <a:pt x="549" y="0"/>
                  </a:moveTo>
                  <a:cubicBezTo>
                    <a:pt x="499" y="0"/>
                    <a:pt x="441" y="11"/>
                    <a:pt x="372" y="36"/>
                  </a:cubicBezTo>
                  <a:cubicBezTo>
                    <a:pt x="1" y="154"/>
                    <a:pt x="191" y="525"/>
                    <a:pt x="227" y="561"/>
                  </a:cubicBezTo>
                  <a:cubicBezTo>
                    <a:pt x="191" y="561"/>
                    <a:pt x="191" y="561"/>
                    <a:pt x="191" y="606"/>
                  </a:cubicBezTo>
                  <a:cubicBezTo>
                    <a:pt x="152" y="669"/>
                    <a:pt x="234" y="758"/>
                    <a:pt x="304" y="758"/>
                  </a:cubicBezTo>
                  <a:cubicBezTo>
                    <a:pt x="315" y="758"/>
                    <a:pt x="326" y="756"/>
                    <a:pt x="335" y="751"/>
                  </a:cubicBezTo>
                  <a:cubicBezTo>
                    <a:pt x="417" y="904"/>
                    <a:pt x="453" y="904"/>
                    <a:pt x="453" y="904"/>
                  </a:cubicBezTo>
                  <a:cubicBezTo>
                    <a:pt x="489" y="977"/>
                    <a:pt x="489" y="1058"/>
                    <a:pt x="489" y="1058"/>
                  </a:cubicBezTo>
                  <a:lnTo>
                    <a:pt x="453" y="1058"/>
                  </a:lnTo>
                  <a:cubicBezTo>
                    <a:pt x="453" y="1058"/>
                    <a:pt x="453" y="1130"/>
                    <a:pt x="417" y="1167"/>
                  </a:cubicBezTo>
                  <a:cubicBezTo>
                    <a:pt x="372" y="1239"/>
                    <a:pt x="263" y="1320"/>
                    <a:pt x="146" y="1465"/>
                  </a:cubicBezTo>
                  <a:cubicBezTo>
                    <a:pt x="146" y="1510"/>
                    <a:pt x="109" y="1546"/>
                    <a:pt x="109" y="1582"/>
                  </a:cubicBezTo>
                  <a:cubicBezTo>
                    <a:pt x="109" y="1582"/>
                    <a:pt x="251" y="1724"/>
                    <a:pt x="551" y="1724"/>
                  </a:cubicBezTo>
                  <a:cubicBezTo>
                    <a:pt x="660" y="1724"/>
                    <a:pt x="790" y="1705"/>
                    <a:pt x="941" y="1655"/>
                  </a:cubicBezTo>
                  <a:cubicBezTo>
                    <a:pt x="1502" y="1465"/>
                    <a:pt x="1583" y="1058"/>
                    <a:pt x="1583" y="1058"/>
                  </a:cubicBezTo>
                  <a:cubicBezTo>
                    <a:pt x="1547" y="1058"/>
                    <a:pt x="1502" y="1013"/>
                    <a:pt x="1429" y="1013"/>
                  </a:cubicBezTo>
                  <a:cubicBezTo>
                    <a:pt x="1276" y="977"/>
                    <a:pt x="1131" y="977"/>
                    <a:pt x="1050" y="941"/>
                  </a:cubicBezTo>
                  <a:cubicBezTo>
                    <a:pt x="1014" y="941"/>
                    <a:pt x="941" y="868"/>
                    <a:pt x="941" y="868"/>
                  </a:cubicBezTo>
                  <a:lnTo>
                    <a:pt x="941" y="904"/>
                  </a:lnTo>
                  <a:cubicBezTo>
                    <a:pt x="941" y="904"/>
                    <a:pt x="905" y="832"/>
                    <a:pt x="869" y="751"/>
                  </a:cubicBezTo>
                  <a:cubicBezTo>
                    <a:pt x="869" y="751"/>
                    <a:pt x="905" y="715"/>
                    <a:pt x="869" y="561"/>
                  </a:cubicBezTo>
                  <a:cubicBezTo>
                    <a:pt x="941" y="561"/>
                    <a:pt x="941" y="380"/>
                    <a:pt x="905" y="335"/>
                  </a:cubicBezTo>
                  <a:lnTo>
                    <a:pt x="824" y="335"/>
                  </a:lnTo>
                  <a:cubicBezTo>
                    <a:pt x="824" y="274"/>
                    <a:pt x="799" y="0"/>
                    <a:pt x="549"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6639375" y="1521225"/>
              <a:ext cx="53600" cy="23525"/>
            </a:xfrm>
            <a:custGeom>
              <a:rect b="b" l="l" r="r" t="t"/>
              <a:pathLst>
                <a:path extrusionOk="0" h="941" w="2144">
                  <a:moveTo>
                    <a:pt x="2071" y="0"/>
                  </a:moveTo>
                  <a:lnTo>
                    <a:pt x="0" y="751"/>
                  </a:lnTo>
                  <a:lnTo>
                    <a:pt x="73" y="940"/>
                  </a:lnTo>
                  <a:lnTo>
                    <a:pt x="2143" y="226"/>
                  </a:lnTo>
                  <a:lnTo>
                    <a:pt x="2071"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6743800" y="1601225"/>
              <a:ext cx="35950" cy="16975"/>
            </a:xfrm>
            <a:custGeom>
              <a:rect b="b" l="l" r="r" t="t"/>
              <a:pathLst>
                <a:path extrusionOk="0" h="679" w="1438">
                  <a:moveTo>
                    <a:pt x="1356" y="1"/>
                  </a:moveTo>
                  <a:lnTo>
                    <a:pt x="0" y="453"/>
                  </a:lnTo>
                  <a:lnTo>
                    <a:pt x="82" y="679"/>
                  </a:lnTo>
                  <a:lnTo>
                    <a:pt x="1438" y="191"/>
                  </a:lnTo>
                  <a:lnTo>
                    <a:pt x="1356"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6748550" y="1616375"/>
              <a:ext cx="35950" cy="16075"/>
            </a:xfrm>
            <a:custGeom>
              <a:rect b="b" l="l" r="r" t="t"/>
              <a:pathLst>
                <a:path extrusionOk="0" h="643" w="1438">
                  <a:moveTo>
                    <a:pt x="1356" y="0"/>
                  </a:moveTo>
                  <a:lnTo>
                    <a:pt x="0" y="452"/>
                  </a:lnTo>
                  <a:lnTo>
                    <a:pt x="81" y="642"/>
                  </a:lnTo>
                  <a:lnTo>
                    <a:pt x="1438" y="190"/>
                  </a:lnTo>
                  <a:lnTo>
                    <a:pt x="1356"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6754200" y="1630375"/>
              <a:ext cx="35950" cy="17000"/>
            </a:xfrm>
            <a:custGeom>
              <a:rect b="b" l="l" r="r" t="t"/>
              <a:pathLst>
                <a:path extrusionOk="0" h="680" w="1438">
                  <a:moveTo>
                    <a:pt x="1356" y="1"/>
                  </a:moveTo>
                  <a:lnTo>
                    <a:pt x="0" y="489"/>
                  </a:lnTo>
                  <a:lnTo>
                    <a:pt x="82" y="679"/>
                  </a:lnTo>
                  <a:lnTo>
                    <a:pt x="1438" y="227"/>
                  </a:lnTo>
                  <a:lnTo>
                    <a:pt x="1356"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6644125" y="1534325"/>
              <a:ext cx="53575" cy="23525"/>
            </a:xfrm>
            <a:custGeom>
              <a:rect b="b" l="l" r="r" t="t"/>
              <a:pathLst>
                <a:path extrusionOk="0" h="941" w="2143">
                  <a:moveTo>
                    <a:pt x="2071" y="1"/>
                  </a:moveTo>
                  <a:lnTo>
                    <a:pt x="0" y="715"/>
                  </a:lnTo>
                  <a:lnTo>
                    <a:pt x="73" y="941"/>
                  </a:lnTo>
                  <a:lnTo>
                    <a:pt x="2143" y="227"/>
                  </a:lnTo>
                  <a:lnTo>
                    <a:pt x="207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6649775" y="1531625"/>
              <a:ext cx="106475" cy="41375"/>
            </a:xfrm>
            <a:custGeom>
              <a:rect b="b" l="l" r="r" t="t"/>
              <a:pathLst>
                <a:path extrusionOk="0" h="1655" w="4259">
                  <a:moveTo>
                    <a:pt x="4177" y="0"/>
                  </a:moveTo>
                  <a:lnTo>
                    <a:pt x="0" y="1465"/>
                  </a:lnTo>
                  <a:lnTo>
                    <a:pt x="73" y="1655"/>
                  </a:lnTo>
                  <a:lnTo>
                    <a:pt x="4259" y="226"/>
                  </a:lnTo>
                  <a:lnTo>
                    <a:pt x="417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6644125" y="1679425"/>
              <a:ext cx="161850" cy="61275"/>
            </a:xfrm>
            <a:custGeom>
              <a:rect b="b" l="l" r="r" t="t"/>
              <a:pathLst>
                <a:path extrusionOk="0" h="2451" w="6474">
                  <a:moveTo>
                    <a:pt x="6401" y="1"/>
                  </a:moveTo>
                  <a:lnTo>
                    <a:pt x="0" y="2225"/>
                  </a:lnTo>
                  <a:lnTo>
                    <a:pt x="73" y="2451"/>
                  </a:lnTo>
                  <a:lnTo>
                    <a:pt x="6474" y="191"/>
                  </a:lnTo>
                  <a:lnTo>
                    <a:pt x="640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6604550" y="1564625"/>
              <a:ext cx="160975" cy="61050"/>
            </a:xfrm>
            <a:custGeom>
              <a:rect b="b" l="l" r="r" t="t"/>
              <a:pathLst>
                <a:path extrusionOk="0" h="2442" w="6439">
                  <a:moveTo>
                    <a:pt x="6366" y="0"/>
                  </a:moveTo>
                  <a:lnTo>
                    <a:pt x="1" y="2260"/>
                  </a:lnTo>
                  <a:lnTo>
                    <a:pt x="37" y="2441"/>
                  </a:lnTo>
                  <a:lnTo>
                    <a:pt x="6438" y="226"/>
                  </a:lnTo>
                  <a:lnTo>
                    <a:pt x="6366"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6649775" y="1694575"/>
              <a:ext cx="160950" cy="61050"/>
            </a:xfrm>
            <a:custGeom>
              <a:rect b="b" l="l" r="r" t="t"/>
              <a:pathLst>
                <a:path extrusionOk="0" h="2442" w="6438">
                  <a:moveTo>
                    <a:pt x="6401" y="1"/>
                  </a:moveTo>
                  <a:lnTo>
                    <a:pt x="0" y="2261"/>
                  </a:lnTo>
                  <a:lnTo>
                    <a:pt x="73" y="2442"/>
                  </a:lnTo>
                  <a:lnTo>
                    <a:pt x="6437" y="227"/>
                  </a:lnTo>
                  <a:lnTo>
                    <a:pt x="640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655425" y="1546525"/>
              <a:ext cx="106475" cy="42525"/>
            </a:xfrm>
            <a:custGeom>
              <a:rect b="b" l="l" r="r" t="t"/>
              <a:pathLst>
                <a:path extrusionOk="0" h="1701" w="4259">
                  <a:moveTo>
                    <a:pt x="4177" y="1"/>
                  </a:moveTo>
                  <a:lnTo>
                    <a:pt x="0" y="1474"/>
                  </a:lnTo>
                  <a:lnTo>
                    <a:pt x="73" y="1700"/>
                  </a:lnTo>
                  <a:lnTo>
                    <a:pt x="4259" y="227"/>
                  </a:lnTo>
                  <a:lnTo>
                    <a:pt x="417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5"/>
          <p:cNvSpPr txBox="1"/>
          <p:nvPr>
            <p:ph hasCustomPrompt="1" idx="2" type="title"/>
          </p:nvPr>
        </p:nvSpPr>
        <p:spPr>
          <a:xfrm flipH="1">
            <a:off x="678357" y="1827191"/>
            <a:ext cx="1535700" cy="53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376" name="Google Shape;376;p15"/>
          <p:cNvSpPr txBox="1"/>
          <p:nvPr>
            <p:ph idx="1" type="subTitle"/>
          </p:nvPr>
        </p:nvSpPr>
        <p:spPr>
          <a:xfrm>
            <a:off x="2224350" y="1679000"/>
            <a:ext cx="21921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p:txBody>
      </p:sp>
      <p:sp>
        <p:nvSpPr>
          <p:cNvPr id="377" name="Google Shape;377;p15"/>
          <p:cNvSpPr txBox="1"/>
          <p:nvPr>
            <p:ph hasCustomPrompt="1" idx="3" type="title"/>
          </p:nvPr>
        </p:nvSpPr>
        <p:spPr>
          <a:xfrm flipH="1">
            <a:off x="678357" y="3077916"/>
            <a:ext cx="1535700" cy="53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378" name="Google Shape;378;p15"/>
          <p:cNvSpPr txBox="1"/>
          <p:nvPr>
            <p:ph idx="4" type="subTitle"/>
          </p:nvPr>
        </p:nvSpPr>
        <p:spPr>
          <a:xfrm>
            <a:off x="2224350" y="2929725"/>
            <a:ext cx="21921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2" name="Shape 3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57200" y="408925"/>
            <a:ext cx="8229600" cy="608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08925"/>
            <a:ext cx="8229600" cy="608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6"/>
          <p:cNvSpPr txBox="1"/>
          <p:nvPr>
            <p:ph type="title"/>
          </p:nvPr>
        </p:nvSpPr>
        <p:spPr>
          <a:xfrm>
            <a:off x="2553825" y="409575"/>
            <a:ext cx="40368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08925"/>
            <a:ext cx="8229600" cy="608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Fira Sans Extra Condensed"/>
              <a:buChar char="●"/>
              <a:defRPr sz="1800">
                <a:solidFill>
                  <a:schemeClr val="dk2"/>
                </a:solidFill>
                <a:latin typeface="Fira Sans Extra Condensed"/>
                <a:ea typeface="Fira Sans Extra Condensed"/>
                <a:cs typeface="Fira Sans Extra Condensed"/>
                <a:sym typeface="Fira Sans Extra Condensed"/>
              </a:defRPr>
            </a:lvl1pPr>
            <a:lvl2pPr indent="-317500" lvl="1" marL="9144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2pPr>
            <a:lvl3pPr indent="-317500" lvl="2" marL="13716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3pPr>
            <a:lvl4pPr indent="-317500" lvl="3" marL="18288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4pPr>
            <a:lvl5pPr indent="-317500" lvl="4" marL="22860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5pPr>
            <a:lvl6pPr indent="-317500" lvl="5" marL="27432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6pPr>
            <a:lvl7pPr indent="-317500" lvl="6" marL="32004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7pPr>
            <a:lvl8pPr indent="-317500" lvl="7" marL="36576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8pPr>
            <a:lvl9pPr indent="-317500" lvl="8" marL="4114800">
              <a:lnSpc>
                <a:spcPct val="115000"/>
              </a:lnSpc>
              <a:spcBef>
                <a:spcPts val="1600"/>
              </a:spcBef>
              <a:spcAft>
                <a:spcPts val="160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79" name="Shape 379"/>
        <p:cNvGrpSpPr/>
        <p:nvPr/>
      </p:nvGrpSpPr>
      <p:grpSpPr>
        <a:xfrm>
          <a:off x="0" y="0"/>
          <a:ext cx="0" cy="0"/>
          <a:chOff x="0" y="0"/>
          <a:chExt cx="0" cy="0"/>
        </a:xfrm>
      </p:grpSpPr>
      <p:sp>
        <p:nvSpPr>
          <p:cNvPr id="380" name="Google Shape;380;p1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81" name="Google Shape;381;p1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econ.tamu.edu/jonathan-me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apps.urban.org/features/state-economic-monitor/" TargetMode="External"/><Relationship Id="rId4" Type="http://schemas.openxmlformats.org/officeDocument/2006/relationships/hyperlink" Target="https://covid.cdc.gov/covid-data-tracker/#compare-trends_totalcasesper100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18"/>
          <p:cNvSpPr txBox="1"/>
          <p:nvPr>
            <p:ph type="title"/>
          </p:nvPr>
        </p:nvSpPr>
        <p:spPr>
          <a:xfrm>
            <a:off x="796200" y="682500"/>
            <a:ext cx="3278700" cy="33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500"/>
              <a:t>Does Vaccine Help the Economy?</a:t>
            </a:r>
            <a:endParaRPr>
              <a:solidFill>
                <a:schemeClr val="lt1"/>
              </a:solidFill>
            </a:endParaRPr>
          </a:p>
        </p:txBody>
      </p:sp>
      <p:sp>
        <p:nvSpPr>
          <p:cNvPr id="388" name="Google Shape;388;p18"/>
          <p:cNvSpPr txBox="1"/>
          <p:nvPr/>
        </p:nvSpPr>
        <p:spPr>
          <a:xfrm>
            <a:off x="8191800" y="92125"/>
            <a:ext cx="95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Fira Sans Extra Condensed"/>
                <a:ea typeface="Fira Sans Extra Condensed"/>
                <a:cs typeface="Fira Sans Extra Condensed"/>
                <a:sym typeface="Fira Sans Extra Condensed"/>
              </a:rPr>
              <a:t>Group 2</a:t>
            </a:r>
            <a:endParaRPr sz="1800">
              <a:latin typeface="Fira Sans Extra Condensed"/>
              <a:ea typeface="Fira Sans Extra Condensed"/>
              <a:cs typeface="Fira Sans Extra Condensed"/>
              <a:sym typeface="Fira Sans Extra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9" name="Shape 1009"/>
        <p:cNvGrpSpPr/>
        <p:nvPr/>
      </p:nvGrpSpPr>
      <p:grpSpPr>
        <a:xfrm>
          <a:off x="0" y="0"/>
          <a:ext cx="0" cy="0"/>
          <a:chOff x="0" y="0"/>
          <a:chExt cx="0" cy="0"/>
        </a:xfrm>
      </p:grpSpPr>
      <p:sp>
        <p:nvSpPr>
          <p:cNvPr id="1010" name="Google Shape;1010;p27"/>
          <p:cNvSpPr txBox="1"/>
          <p:nvPr>
            <p:ph idx="4294967295" type="title"/>
          </p:nvPr>
        </p:nvSpPr>
        <p:spPr>
          <a:xfrm>
            <a:off x="819750" y="234400"/>
            <a:ext cx="75918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600">
                <a:solidFill>
                  <a:schemeClr val="accent4"/>
                </a:solidFill>
                <a:latin typeface="Rubik ExtraBold"/>
                <a:ea typeface="Rubik ExtraBold"/>
                <a:cs typeface="Rubik ExtraBold"/>
                <a:sym typeface="Rubik ExtraBold"/>
              </a:rPr>
              <a:t>Covid Cases Rate</a:t>
            </a:r>
            <a:r>
              <a:rPr lang="en" sz="2600">
                <a:solidFill>
                  <a:schemeClr val="lt1"/>
                </a:solidFill>
                <a:latin typeface="Rubik ExtraBold"/>
                <a:ea typeface="Rubik ExtraBold"/>
                <a:cs typeface="Rubik ExtraBold"/>
                <a:sym typeface="Rubik ExtraBold"/>
              </a:rPr>
              <a:t> Merged with Candidate</a:t>
            </a:r>
            <a:endParaRPr sz="2600">
              <a:solidFill>
                <a:schemeClr val="lt1"/>
              </a:solidFill>
              <a:latin typeface="Rubik ExtraBold"/>
              <a:ea typeface="Rubik ExtraBold"/>
              <a:cs typeface="Rubik ExtraBold"/>
              <a:sym typeface="Rubik ExtraBold"/>
            </a:endParaRPr>
          </a:p>
        </p:txBody>
      </p:sp>
      <p:sp>
        <p:nvSpPr>
          <p:cNvPr id="1011" name="Google Shape;1011;p27"/>
          <p:cNvSpPr txBox="1"/>
          <p:nvPr/>
        </p:nvSpPr>
        <p:spPr>
          <a:xfrm>
            <a:off x="1534025" y="1036075"/>
            <a:ext cx="6079800" cy="14208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012" name="Google Shape;1012;p27"/>
          <p:cNvSpPr/>
          <p:nvPr/>
        </p:nvSpPr>
        <p:spPr>
          <a:xfrm>
            <a:off x="1225967" y="1828878"/>
            <a:ext cx="58610" cy="29315"/>
          </a:xfrm>
          <a:custGeom>
            <a:rect b="b" l="l" r="r" t="t"/>
            <a:pathLst>
              <a:path extrusionOk="0" h="1530" w="3059">
                <a:moveTo>
                  <a:pt x="3059" y="0"/>
                </a:moveTo>
                <a:lnTo>
                  <a:pt x="3059" y="0"/>
                </a:lnTo>
                <a:cubicBezTo>
                  <a:pt x="3059" y="0"/>
                  <a:pt x="1780" y="23"/>
                  <a:pt x="23" y="890"/>
                </a:cubicBezTo>
                <a:cubicBezTo>
                  <a:pt x="0" y="1096"/>
                  <a:pt x="23" y="1324"/>
                  <a:pt x="114" y="1530"/>
                </a:cubicBezTo>
                <a:lnTo>
                  <a:pt x="3059" y="0"/>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7"/>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Yen</a:t>
            </a:r>
            <a:endParaRPr/>
          </a:p>
        </p:txBody>
      </p:sp>
      <p:sp>
        <p:nvSpPr>
          <p:cNvPr id="1014" name="Google Shape;1014;p27"/>
          <p:cNvSpPr txBox="1"/>
          <p:nvPr/>
        </p:nvSpPr>
        <p:spPr>
          <a:xfrm>
            <a:off x="1173075" y="2776150"/>
            <a:ext cx="6813000" cy="19500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1015" name="Google Shape;1015;p27"/>
          <p:cNvPicPr preferRelativeResize="0"/>
          <p:nvPr/>
        </p:nvPicPr>
        <p:blipFill rotWithShape="1">
          <a:blip r:embed="rId3">
            <a:alphaModFix/>
          </a:blip>
          <a:srcRect b="34520" l="0" r="0" t="0"/>
          <a:stretch/>
        </p:blipFill>
        <p:spPr>
          <a:xfrm>
            <a:off x="1356650" y="2932300"/>
            <a:ext cx="6438399" cy="1661250"/>
          </a:xfrm>
          <a:prstGeom prst="rect">
            <a:avLst/>
          </a:prstGeom>
          <a:noFill/>
          <a:ln>
            <a:noFill/>
          </a:ln>
        </p:spPr>
      </p:pic>
      <p:pic>
        <p:nvPicPr>
          <p:cNvPr id="1016" name="Google Shape;1016;p27"/>
          <p:cNvPicPr preferRelativeResize="0"/>
          <p:nvPr/>
        </p:nvPicPr>
        <p:blipFill rotWithShape="1">
          <a:blip r:embed="rId4">
            <a:alphaModFix/>
          </a:blip>
          <a:srcRect b="58129" l="0" r="0" t="0"/>
          <a:stretch/>
        </p:blipFill>
        <p:spPr>
          <a:xfrm>
            <a:off x="1806700" y="1190863"/>
            <a:ext cx="5538300" cy="111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0" name="Shape 1020"/>
        <p:cNvGrpSpPr/>
        <p:nvPr/>
      </p:nvGrpSpPr>
      <p:grpSpPr>
        <a:xfrm>
          <a:off x="0" y="0"/>
          <a:ext cx="0" cy="0"/>
          <a:chOff x="0" y="0"/>
          <a:chExt cx="0" cy="0"/>
        </a:xfrm>
      </p:grpSpPr>
      <p:sp>
        <p:nvSpPr>
          <p:cNvPr id="1021" name="Google Shape;1021;p28"/>
          <p:cNvSpPr txBox="1"/>
          <p:nvPr>
            <p:ph idx="4294967295" type="title"/>
          </p:nvPr>
        </p:nvSpPr>
        <p:spPr>
          <a:xfrm>
            <a:off x="1048350" y="287625"/>
            <a:ext cx="7047300" cy="6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600">
                <a:solidFill>
                  <a:schemeClr val="lt1"/>
                </a:solidFill>
                <a:latin typeface="Rubik ExtraBold"/>
                <a:ea typeface="Rubik ExtraBold"/>
                <a:cs typeface="Rubik ExtraBold"/>
                <a:sym typeface="Rubik ExtraBold"/>
              </a:rPr>
              <a:t>Top 5 States Extracted</a:t>
            </a:r>
            <a:endParaRPr sz="2600">
              <a:solidFill>
                <a:schemeClr val="lt1"/>
              </a:solidFill>
              <a:latin typeface="Rubik ExtraBold"/>
              <a:ea typeface="Rubik ExtraBold"/>
              <a:cs typeface="Rubik ExtraBold"/>
              <a:sym typeface="Rubik ExtraBold"/>
            </a:endParaRPr>
          </a:p>
        </p:txBody>
      </p:sp>
      <p:sp>
        <p:nvSpPr>
          <p:cNvPr id="1022" name="Google Shape;1022;p28"/>
          <p:cNvSpPr txBox="1"/>
          <p:nvPr/>
        </p:nvSpPr>
        <p:spPr>
          <a:xfrm>
            <a:off x="1767700" y="1047700"/>
            <a:ext cx="5451900" cy="13620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023" name="Google Shape;1023;p28"/>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Yen</a:t>
            </a:r>
            <a:endParaRPr/>
          </a:p>
        </p:txBody>
      </p:sp>
      <p:pic>
        <p:nvPicPr>
          <p:cNvPr id="1024" name="Google Shape;1024;p28"/>
          <p:cNvPicPr preferRelativeResize="0"/>
          <p:nvPr/>
        </p:nvPicPr>
        <p:blipFill rotWithShape="1">
          <a:blip r:embed="rId3">
            <a:alphaModFix/>
          </a:blip>
          <a:srcRect b="14946" l="0" r="-1430" t="26897"/>
          <a:stretch/>
        </p:blipFill>
        <p:spPr>
          <a:xfrm>
            <a:off x="1858775" y="1286175"/>
            <a:ext cx="5284624" cy="925025"/>
          </a:xfrm>
          <a:prstGeom prst="rect">
            <a:avLst/>
          </a:prstGeom>
          <a:noFill/>
          <a:ln>
            <a:noFill/>
          </a:ln>
        </p:spPr>
      </p:pic>
      <p:sp>
        <p:nvSpPr>
          <p:cNvPr id="1025" name="Google Shape;1025;p28"/>
          <p:cNvSpPr txBox="1"/>
          <p:nvPr/>
        </p:nvSpPr>
        <p:spPr>
          <a:xfrm>
            <a:off x="3868900" y="2604800"/>
            <a:ext cx="4951800" cy="23271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1026" name="Google Shape;1026;p28"/>
          <p:cNvPicPr preferRelativeResize="0"/>
          <p:nvPr/>
        </p:nvPicPr>
        <p:blipFill>
          <a:blip r:embed="rId4">
            <a:alphaModFix/>
          </a:blip>
          <a:stretch>
            <a:fillRect/>
          </a:stretch>
        </p:blipFill>
        <p:spPr>
          <a:xfrm>
            <a:off x="4052125" y="2766163"/>
            <a:ext cx="4591050" cy="2047875"/>
          </a:xfrm>
          <a:prstGeom prst="rect">
            <a:avLst/>
          </a:prstGeom>
          <a:noFill/>
          <a:ln>
            <a:noFill/>
          </a:ln>
        </p:spPr>
      </p:pic>
      <p:grpSp>
        <p:nvGrpSpPr>
          <p:cNvPr id="1027" name="Google Shape;1027;p28"/>
          <p:cNvGrpSpPr/>
          <p:nvPr/>
        </p:nvGrpSpPr>
        <p:grpSpPr>
          <a:xfrm>
            <a:off x="606897" y="3068180"/>
            <a:ext cx="2515531" cy="1746114"/>
            <a:chOff x="467531" y="3170418"/>
            <a:chExt cx="2236624" cy="1552515"/>
          </a:xfrm>
        </p:grpSpPr>
        <p:sp>
          <p:nvSpPr>
            <p:cNvPr id="1028" name="Google Shape;1028;p28"/>
            <p:cNvSpPr/>
            <p:nvPr/>
          </p:nvSpPr>
          <p:spPr>
            <a:xfrm>
              <a:off x="1252142" y="3449281"/>
              <a:ext cx="1041002" cy="861191"/>
            </a:xfrm>
            <a:custGeom>
              <a:rect b="b" l="l" r="r" t="t"/>
              <a:pathLst>
                <a:path extrusionOk="0" h="27022" w="32664">
                  <a:moveTo>
                    <a:pt x="15490" y="0"/>
                  </a:moveTo>
                  <a:cubicBezTo>
                    <a:pt x="6010" y="0"/>
                    <a:pt x="1" y="19466"/>
                    <a:pt x="1" y="19466"/>
                  </a:cubicBezTo>
                  <a:cubicBezTo>
                    <a:pt x="1" y="19466"/>
                    <a:pt x="3561" y="27021"/>
                    <a:pt x="17279" y="27021"/>
                  </a:cubicBezTo>
                  <a:cubicBezTo>
                    <a:pt x="30997" y="27021"/>
                    <a:pt x="32664" y="21338"/>
                    <a:pt x="32664" y="21338"/>
                  </a:cubicBezTo>
                  <a:cubicBezTo>
                    <a:pt x="25086" y="15677"/>
                    <a:pt x="27459" y="5725"/>
                    <a:pt x="27459" y="5725"/>
                  </a:cubicBezTo>
                  <a:cubicBezTo>
                    <a:pt x="27459" y="5725"/>
                    <a:pt x="28167" y="3374"/>
                    <a:pt x="17508" y="293"/>
                  </a:cubicBezTo>
                  <a:cubicBezTo>
                    <a:pt x="16819" y="93"/>
                    <a:pt x="16146" y="0"/>
                    <a:pt x="1549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a:off x="1348901" y="4137928"/>
              <a:ext cx="840954" cy="585006"/>
            </a:xfrm>
            <a:custGeom>
              <a:rect b="b" l="l" r="r" t="t"/>
              <a:pathLst>
                <a:path extrusionOk="0" h="18356" w="26387">
                  <a:moveTo>
                    <a:pt x="12781" y="0"/>
                  </a:moveTo>
                  <a:cubicBezTo>
                    <a:pt x="12668" y="0"/>
                    <a:pt x="12555" y="1"/>
                    <a:pt x="12440" y="4"/>
                  </a:cubicBezTo>
                  <a:cubicBezTo>
                    <a:pt x="10933" y="27"/>
                    <a:pt x="9199" y="300"/>
                    <a:pt x="7784" y="666"/>
                  </a:cubicBezTo>
                  <a:cubicBezTo>
                    <a:pt x="160" y="2651"/>
                    <a:pt x="0" y="18355"/>
                    <a:pt x="0" y="18355"/>
                  </a:cubicBezTo>
                  <a:lnTo>
                    <a:pt x="26386" y="18355"/>
                  </a:lnTo>
                  <a:lnTo>
                    <a:pt x="25930" y="14475"/>
                  </a:lnTo>
                  <a:cubicBezTo>
                    <a:pt x="25141" y="7282"/>
                    <a:pt x="21946" y="0"/>
                    <a:pt x="12781"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a:off x="1549905" y="4131649"/>
              <a:ext cx="441336" cy="291929"/>
            </a:xfrm>
            <a:custGeom>
              <a:rect b="b" l="l" r="r" t="t"/>
              <a:pathLst>
                <a:path extrusionOk="0" h="9160" w="13848">
                  <a:moveTo>
                    <a:pt x="6568" y="0"/>
                  </a:moveTo>
                  <a:cubicBezTo>
                    <a:pt x="3681" y="0"/>
                    <a:pt x="1614" y="520"/>
                    <a:pt x="1614" y="520"/>
                  </a:cubicBezTo>
                  <a:cubicBezTo>
                    <a:pt x="1" y="4516"/>
                    <a:pt x="4691" y="9159"/>
                    <a:pt x="8261" y="9159"/>
                  </a:cubicBezTo>
                  <a:cubicBezTo>
                    <a:pt x="9238" y="9159"/>
                    <a:pt x="10132" y="8811"/>
                    <a:pt x="10789" y="8007"/>
                  </a:cubicBezTo>
                  <a:cubicBezTo>
                    <a:pt x="13848" y="4264"/>
                    <a:pt x="9762" y="224"/>
                    <a:pt x="9762" y="224"/>
                  </a:cubicBezTo>
                  <a:cubicBezTo>
                    <a:pt x="8635" y="61"/>
                    <a:pt x="7554" y="0"/>
                    <a:pt x="656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a:off x="1605675" y="3791756"/>
              <a:ext cx="245176" cy="500295"/>
            </a:xfrm>
            <a:custGeom>
              <a:rect b="b" l="l" r="r" t="t"/>
              <a:pathLst>
                <a:path extrusionOk="0" h="15698" w="7693">
                  <a:moveTo>
                    <a:pt x="982" y="1"/>
                  </a:moveTo>
                  <a:lnTo>
                    <a:pt x="1" y="12441"/>
                  </a:lnTo>
                  <a:cubicBezTo>
                    <a:pt x="1" y="12441"/>
                    <a:pt x="471" y="15697"/>
                    <a:pt x="5891" y="15697"/>
                  </a:cubicBezTo>
                  <a:cubicBezTo>
                    <a:pt x="6440" y="15697"/>
                    <a:pt x="7039" y="15664"/>
                    <a:pt x="7693" y="15591"/>
                  </a:cubicBezTo>
                  <a:lnTo>
                    <a:pt x="6711" y="4338"/>
                  </a:lnTo>
                  <a:lnTo>
                    <a:pt x="982" y="1"/>
                  </a:lnTo>
                  <a:close/>
                </a:path>
              </a:pathLst>
            </a:custGeom>
            <a:solidFill>
              <a:srgbClr val="A87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a:off x="1605675" y="3868148"/>
              <a:ext cx="253175" cy="320102"/>
            </a:xfrm>
            <a:custGeom>
              <a:rect b="b" l="l" r="r" t="t"/>
              <a:pathLst>
                <a:path extrusionOk="0" h="10044" w="7944">
                  <a:moveTo>
                    <a:pt x="777" y="1"/>
                  </a:moveTo>
                  <a:lnTo>
                    <a:pt x="1" y="10044"/>
                  </a:lnTo>
                  <a:lnTo>
                    <a:pt x="1" y="10044"/>
                  </a:lnTo>
                  <a:lnTo>
                    <a:pt x="914" y="6529"/>
                  </a:lnTo>
                  <a:cubicBezTo>
                    <a:pt x="1211" y="5390"/>
                    <a:pt x="2235" y="4682"/>
                    <a:pt x="3334" y="4682"/>
                  </a:cubicBezTo>
                  <a:cubicBezTo>
                    <a:pt x="3668" y="4682"/>
                    <a:pt x="4008" y="4747"/>
                    <a:pt x="4338" y="4885"/>
                  </a:cubicBezTo>
                  <a:cubicBezTo>
                    <a:pt x="5908" y="5566"/>
                    <a:pt x="7186" y="5646"/>
                    <a:pt x="7700" y="5646"/>
                  </a:cubicBezTo>
                  <a:cubicBezTo>
                    <a:pt x="7858" y="5646"/>
                    <a:pt x="7944" y="5638"/>
                    <a:pt x="7944" y="5638"/>
                  </a:cubicBezTo>
                  <a:lnTo>
                    <a:pt x="5707" y="4314"/>
                  </a:lnTo>
                  <a:lnTo>
                    <a:pt x="777" y="1"/>
                  </a:lnTo>
                  <a:close/>
                </a:path>
              </a:pathLst>
            </a:custGeom>
            <a:solidFill>
              <a:srgbClr val="000000">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a:off x="1522240" y="3527554"/>
              <a:ext cx="503897" cy="520310"/>
            </a:xfrm>
            <a:custGeom>
              <a:rect b="b" l="l" r="r" t="t"/>
              <a:pathLst>
                <a:path extrusionOk="0" h="16326" w="15811">
                  <a:moveTo>
                    <a:pt x="7585" y="1"/>
                  </a:moveTo>
                  <a:cubicBezTo>
                    <a:pt x="4007" y="1"/>
                    <a:pt x="3189" y="5324"/>
                    <a:pt x="3189" y="5324"/>
                  </a:cubicBezTo>
                  <a:cubicBezTo>
                    <a:pt x="3189" y="5324"/>
                    <a:pt x="2676" y="4558"/>
                    <a:pt x="2054" y="4558"/>
                  </a:cubicBezTo>
                  <a:cubicBezTo>
                    <a:pt x="1585" y="4558"/>
                    <a:pt x="1054" y="4991"/>
                    <a:pt x="633" y="6510"/>
                  </a:cubicBezTo>
                  <a:cubicBezTo>
                    <a:pt x="0" y="8806"/>
                    <a:pt x="1170" y="9214"/>
                    <a:pt x="2081" y="9214"/>
                  </a:cubicBezTo>
                  <a:cubicBezTo>
                    <a:pt x="2583" y="9214"/>
                    <a:pt x="3007" y="9090"/>
                    <a:pt x="3007" y="9090"/>
                  </a:cubicBezTo>
                  <a:cubicBezTo>
                    <a:pt x="3395" y="11852"/>
                    <a:pt x="5563" y="15390"/>
                    <a:pt x="9124" y="16188"/>
                  </a:cubicBezTo>
                  <a:cubicBezTo>
                    <a:pt x="9535" y="16281"/>
                    <a:pt x="9941" y="16325"/>
                    <a:pt x="10337" y="16325"/>
                  </a:cubicBezTo>
                  <a:cubicBezTo>
                    <a:pt x="13368" y="16325"/>
                    <a:pt x="15811" y="13701"/>
                    <a:pt x="15629" y="9683"/>
                  </a:cubicBezTo>
                  <a:cubicBezTo>
                    <a:pt x="15447" y="5141"/>
                    <a:pt x="11680" y="1786"/>
                    <a:pt x="11680" y="1786"/>
                  </a:cubicBezTo>
                  <a:cubicBezTo>
                    <a:pt x="10022" y="495"/>
                    <a:pt x="8675" y="1"/>
                    <a:pt x="7585" y="1"/>
                  </a:cubicBezTo>
                  <a:close/>
                </a:path>
              </a:pathLst>
            </a:custGeom>
            <a:solidFill>
              <a:srgbClr val="A87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a:off x="1551751" y="3706217"/>
              <a:ext cx="61955" cy="83117"/>
            </a:xfrm>
            <a:custGeom>
              <a:rect b="b" l="l" r="r" t="t"/>
              <a:pathLst>
                <a:path extrusionOk="0" h="2608" w="1944">
                  <a:moveTo>
                    <a:pt x="884" y="1"/>
                  </a:moveTo>
                  <a:cubicBezTo>
                    <a:pt x="595" y="1"/>
                    <a:pt x="261" y="171"/>
                    <a:pt x="163" y="904"/>
                  </a:cubicBezTo>
                  <a:cubicBezTo>
                    <a:pt x="1" y="2006"/>
                    <a:pt x="467" y="2607"/>
                    <a:pt x="861" y="2607"/>
                  </a:cubicBezTo>
                  <a:cubicBezTo>
                    <a:pt x="965" y="2607"/>
                    <a:pt x="1064" y="2565"/>
                    <a:pt x="1145" y="2479"/>
                  </a:cubicBezTo>
                  <a:cubicBezTo>
                    <a:pt x="1533" y="2091"/>
                    <a:pt x="551" y="1909"/>
                    <a:pt x="757" y="1315"/>
                  </a:cubicBezTo>
                  <a:cubicBezTo>
                    <a:pt x="939" y="722"/>
                    <a:pt x="1944" y="722"/>
                    <a:pt x="1350" y="128"/>
                  </a:cubicBezTo>
                  <a:cubicBezTo>
                    <a:pt x="1350" y="128"/>
                    <a:pt x="1134" y="1"/>
                    <a:pt x="884" y="1"/>
                  </a:cubicBezTo>
                  <a:close/>
                </a:path>
              </a:pathLst>
            </a:custGeom>
            <a:solidFill>
              <a:srgbClr val="000000">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a:off x="1864651" y="3703763"/>
              <a:ext cx="69859" cy="125855"/>
            </a:xfrm>
            <a:custGeom>
              <a:rect b="b" l="l" r="r" t="t"/>
              <a:pathLst>
                <a:path extrusionOk="0" fill="none" h="3949" w="2192">
                  <a:moveTo>
                    <a:pt x="799" y="0"/>
                  </a:moveTo>
                  <a:lnTo>
                    <a:pt x="2192" y="3949"/>
                  </a:lnTo>
                  <a:lnTo>
                    <a:pt x="1" y="3949"/>
                  </a:lnTo>
                </a:path>
              </a:pathLst>
            </a:custGeom>
            <a:noFill/>
            <a:ln cap="flat" cmpd="sng" w="9700">
              <a:solidFill>
                <a:srgbClr val="000000"/>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a:off x="1834088" y="3738979"/>
              <a:ext cx="30595" cy="36523"/>
            </a:xfrm>
            <a:custGeom>
              <a:rect b="b" l="l" r="r" t="t"/>
              <a:pathLst>
                <a:path extrusionOk="0" h="1146" w="960">
                  <a:moveTo>
                    <a:pt x="380" y="0"/>
                  </a:moveTo>
                  <a:cubicBezTo>
                    <a:pt x="352" y="0"/>
                    <a:pt x="324" y="4"/>
                    <a:pt x="298" y="13"/>
                  </a:cubicBezTo>
                  <a:cubicBezTo>
                    <a:pt x="92" y="82"/>
                    <a:pt x="1" y="379"/>
                    <a:pt x="92" y="698"/>
                  </a:cubicBezTo>
                  <a:cubicBezTo>
                    <a:pt x="191" y="956"/>
                    <a:pt x="394" y="1145"/>
                    <a:pt x="580" y="1145"/>
                  </a:cubicBezTo>
                  <a:cubicBezTo>
                    <a:pt x="608" y="1145"/>
                    <a:pt x="636" y="1141"/>
                    <a:pt x="663" y="1132"/>
                  </a:cubicBezTo>
                  <a:cubicBezTo>
                    <a:pt x="868" y="1063"/>
                    <a:pt x="960" y="767"/>
                    <a:pt x="845" y="447"/>
                  </a:cubicBezTo>
                  <a:cubicBezTo>
                    <a:pt x="766" y="189"/>
                    <a:pt x="566" y="0"/>
                    <a:pt x="3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a:off x="1937410" y="3722598"/>
              <a:ext cx="27663" cy="37957"/>
            </a:xfrm>
            <a:custGeom>
              <a:rect b="b" l="l" r="r" t="t"/>
              <a:pathLst>
                <a:path extrusionOk="0" h="1191" w="868">
                  <a:moveTo>
                    <a:pt x="394" y="1"/>
                  </a:moveTo>
                  <a:cubicBezTo>
                    <a:pt x="384" y="1"/>
                    <a:pt x="375" y="1"/>
                    <a:pt x="365" y="2"/>
                  </a:cubicBezTo>
                  <a:cubicBezTo>
                    <a:pt x="137" y="48"/>
                    <a:pt x="0" y="322"/>
                    <a:pt x="46" y="642"/>
                  </a:cubicBezTo>
                  <a:cubicBezTo>
                    <a:pt x="89" y="968"/>
                    <a:pt x="278" y="1191"/>
                    <a:pt x="494" y="1191"/>
                  </a:cubicBezTo>
                  <a:cubicBezTo>
                    <a:pt x="504" y="1191"/>
                    <a:pt x="515" y="1190"/>
                    <a:pt x="525" y="1189"/>
                  </a:cubicBezTo>
                  <a:cubicBezTo>
                    <a:pt x="730" y="1144"/>
                    <a:pt x="867" y="870"/>
                    <a:pt x="822" y="550"/>
                  </a:cubicBezTo>
                  <a:cubicBezTo>
                    <a:pt x="778" y="224"/>
                    <a:pt x="589" y="1"/>
                    <a:pt x="3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a:off x="1644971" y="3772857"/>
              <a:ext cx="422660" cy="273445"/>
            </a:xfrm>
            <a:custGeom>
              <a:rect b="b" l="l" r="r" t="t"/>
              <a:pathLst>
                <a:path extrusionOk="0" h="8580" w="13262">
                  <a:moveTo>
                    <a:pt x="11596" y="0"/>
                  </a:moveTo>
                  <a:lnTo>
                    <a:pt x="11596" y="0"/>
                  </a:lnTo>
                  <a:cubicBezTo>
                    <a:pt x="11595" y="0"/>
                    <a:pt x="10083" y="1092"/>
                    <a:pt x="6920" y="1092"/>
                  </a:cubicBezTo>
                  <a:cubicBezTo>
                    <a:pt x="5721" y="1092"/>
                    <a:pt x="4284" y="936"/>
                    <a:pt x="2602" y="503"/>
                  </a:cubicBezTo>
                  <a:cubicBezTo>
                    <a:pt x="2602" y="503"/>
                    <a:pt x="2343" y="4049"/>
                    <a:pt x="182" y="4049"/>
                  </a:cubicBezTo>
                  <a:cubicBezTo>
                    <a:pt x="123" y="4049"/>
                    <a:pt x="62" y="4046"/>
                    <a:pt x="0" y="4040"/>
                  </a:cubicBezTo>
                  <a:lnTo>
                    <a:pt x="0" y="4040"/>
                  </a:lnTo>
                  <a:cubicBezTo>
                    <a:pt x="0" y="4041"/>
                    <a:pt x="2033" y="8580"/>
                    <a:pt x="6496" y="8580"/>
                  </a:cubicBezTo>
                  <a:cubicBezTo>
                    <a:pt x="6925" y="8580"/>
                    <a:pt x="7377" y="8538"/>
                    <a:pt x="7852" y="8446"/>
                  </a:cubicBezTo>
                  <a:cubicBezTo>
                    <a:pt x="13262" y="7396"/>
                    <a:pt x="12098" y="799"/>
                    <a:pt x="115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a:off x="1768627" y="3860882"/>
              <a:ext cx="239376" cy="50227"/>
            </a:xfrm>
            <a:custGeom>
              <a:rect b="b" l="l" r="r" t="t"/>
              <a:pathLst>
                <a:path extrusionOk="0" h="1576" w="7511">
                  <a:moveTo>
                    <a:pt x="1" y="0"/>
                  </a:moveTo>
                  <a:cubicBezTo>
                    <a:pt x="1" y="0"/>
                    <a:pt x="1986" y="1575"/>
                    <a:pt x="4543" y="1575"/>
                  </a:cubicBezTo>
                  <a:cubicBezTo>
                    <a:pt x="7122" y="1575"/>
                    <a:pt x="7510" y="0"/>
                    <a:pt x="7510" y="0"/>
                  </a:cubicBezTo>
                  <a:lnTo>
                    <a:pt x="7510" y="0"/>
                  </a:lnTo>
                  <a:cubicBezTo>
                    <a:pt x="7510" y="0"/>
                    <a:pt x="6546" y="883"/>
                    <a:pt x="4321" y="883"/>
                  </a:cubicBezTo>
                  <a:cubicBezTo>
                    <a:pt x="3209" y="883"/>
                    <a:pt x="1781" y="662"/>
                    <a:pt x="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a:off x="1800624" y="3928542"/>
              <a:ext cx="195013" cy="41495"/>
            </a:xfrm>
            <a:custGeom>
              <a:rect b="b" l="l" r="r" t="t"/>
              <a:pathLst>
                <a:path extrusionOk="0" h="1302" w="6119">
                  <a:moveTo>
                    <a:pt x="1" y="0"/>
                  </a:moveTo>
                  <a:cubicBezTo>
                    <a:pt x="1" y="0"/>
                    <a:pt x="1599" y="1301"/>
                    <a:pt x="3699" y="1301"/>
                  </a:cubicBezTo>
                  <a:cubicBezTo>
                    <a:pt x="5798" y="1301"/>
                    <a:pt x="6118" y="0"/>
                    <a:pt x="6118" y="0"/>
                  </a:cubicBezTo>
                  <a:lnTo>
                    <a:pt x="6118" y="0"/>
                  </a:lnTo>
                  <a:cubicBezTo>
                    <a:pt x="6118" y="0"/>
                    <a:pt x="5327" y="720"/>
                    <a:pt x="3514" y="720"/>
                  </a:cubicBezTo>
                  <a:cubicBezTo>
                    <a:pt x="2608" y="720"/>
                    <a:pt x="1446" y="540"/>
                    <a:pt x="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a:off x="1544581" y="3800488"/>
              <a:ext cx="53860" cy="54593"/>
            </a:xfrm>
            <a:custGeom>
              <a:rect b="b" l="l" r="r" t="t"/>
              <a:pathLst>
                <a:path extrusionOk="0" h="1713" w="1690">
                  <a:moveTo>
                    <a:pt x="845" y="1"/>
                  </a:moveTo>
                  <a:cubicBezTo>
                    <a:pt x="388" y="1"/>
                    <a:pt x="0" y="389"/>
                    <a:pt x="0" y="868"/>
                  </a:cubicBezTo>
                  <a:cubicBezTo>
                    <a:pt x="0" y="1325"/>
                    <a:pt x="388" y="1713"/>
                    <a:pt x="845" y="1713"/>
                  </a:cubicBezTo>
                  <a:cubicBezTo>
                    <a:pt x="1324" y="1713"/>
                    <a:pt x="1689" y="1325"/>
                    <a:pt x="1689" y="868"/>
                  </a:cubicBezTo>
                  <a:cubicBezTo>
                    <a:pt x="1689" y="389"/>
                    <a:pt x="1324"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a:off x="1620240" y="3671000"/>
              <a:ext cx="158617" cy="151351"/>
            </a:xfrm>
            <a:custGeom>
              <a:rect b="b" l="l" r="r" t="t"/>
              <a:pathLst>
                <a:path extrusionOk="0" h="4749" w="4977">
                  <a:moveTo>
                    <a:pt x="69" y="1"/>
                  </a:moveTo>
                  <a:lnTo>
                    <a:pt x="0" y="663"/>
                  </a:lnTo>
                  <a:lnTo>
                    <a:pt x="4428" y="4749"/>
                  </a:lnTo>
                  <a:lnTo>
                    <a:pt x="4976" y="4064"/>
                  </a:lnTo>
                  <a:cubicBezTo>
                    <a:pt x="4771" y="4064"/>
                    <a:pt x="69" y="1"/>
                    <a:pt x="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a:off x="1564404" y="3464355"/>
              <a:ext cx="470497" cy="293268"/>
            </a:xfrm>
            <a:custGeom>
              <a:rect b="b" l="l" r="r" t="t"/>
              <a:pathLst>
                <a:path extrusionOk="0" h="9202" w="14763">
                  <a:moveTo>
                    <a:pt x="5973" y="1"/>
                  </a:moveTo>
                  <a:cubicBezTo>
                    <a:pt x="2836" y="1"/>
                    <a:pt x="0" y="5022"/>
                    <a:pt x="2140" y="6827"/>
                  </a:cubicBezTo>
                  <a:cubicBezTo>
                    <a:pt x="2827" y="7407"/>
                    <a:pt x="3484" y="7622"/>
                    <a:pt x="4081" y="7622"/>
                  </a:cubicBezTo>
                  <a:cubicBezTo>
                    <a:pt x="5787" y="7622"/>
                    <a:pt x="7002" y="5869"/>
                    <a:pt x="7002" y="5869"/>
                  </a:cubicBezTo>
                  <a:lnTo>
                    <a:pt x="7002" y="5869"/>
                  </a:lnTo>
                  <a:cubicBezTo>
                    <a:pt x="6591" y="7946"/>
                    <a:pt x="4925" y="8630"/>
                    <a:pt x="4925" y="8630"/>
                  </a:cubicBezTo>
                  <a:cubicBezTo>
                    <a:pt x="5478" y="8836"/>
                    <a:pt x="5994" y="8924"/>
                    <a:pt x="6473" y="8924"/>
                  </a:cubicBezTo>
                  <a:cubicBezTo>
                    <a:pt x="9236" y="8924"/>
                    <a:pt x="10745" y="6006"/>
                    <a:pt x="10745" y="6006"/>
                  </a:cubicBezTo>
                  <a:lnTo>
                    <a:pt x="10745" y="6006"/>
                  </a:lnTo>
                  <a:cubicBezTo>
                    <a:pt x="12138" y="7535"/>
                    <a:pt x="10608" y="9201"/>
                    <a:pt x="10608" y="9201"/>
                  </a:cubicBezTo>
                  <a:cubicBezTo>
                    <a:pt x="10608" y="9201"/>
                    <a:pt x="14763" y="7809"/>
                    <a:pt x="13096" y="3518"/>
                  </a:cubicBezTo>
                  <a:cubicBezTo>
                    <a:pt x="12153" y="1088"/>
                    <a:pt x="10675" y="561"/>
                    <a:pt x="9571" y="561"/>
                  </a:cubicBezTo>
                  <a:cubicBezTo>
                    <a:pt x="8725" y="561"/>
                    <a:pt x="8098" y="870"/>
                    <a:pt x="8098" y="870"/>
                  </a:cubicBezTo>
                  <a:cubicBezTo>
                    <a:pt x="7410" y="259"/>
                    <a:pt x="6684" y="1"/>
                    <a:pt x="597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a:off x="675999" y="4097188"/>
              <a:ext cx="915880" cy="625019"/>
            </a:xfrm>
            <a:custGeom>
              <a:rect b="b" l="l" r="r" t="t"/>
              <a:pathLst>
                <a:path extrusionOk="0" h="19999" w="28738">
                  <a:moveTo>
                    <a:pt x="14859" y="0"/>
                  </a:moveTo>
                  <a:cubicBezTo>
                    <a:pt x="4829" y="0"/>
                    <a:pt x="1338" y="7922"/>
                    <a:pt x="457" y="15776"/>
                  </a:cubicBezTo>
                  <a:lnTo>
                    <a:pt x="1" y="19998"/>
                  </a:lnTo>
                  <a:lnTo>
                    <a:pt x="28738" y="19998"/>
                  </a:lnTo>
                  <a:cubicBezTo>
                    <a:pt x="28738" y="19998"/>
                    <a:pt x="28578" y="2879"/>
                    <a:pt x="20270" y="734"/>
                  </a:cubicBezTo>
                  <a:cubicBezTo>
                    <a:pt x="18718" y="323"/>
                    <a:pt x="16823" y="26"/>
                    <a:pt x="15202" y="3"/>
                  </a:cubicBezTo>
                  <a:cubicBezTo>
                    <a:pt x="15087" y="1"/>
                    <a:pt x="14973" y="0"/>
                    <a:pt x="14859"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a:off x="955340" y="4097281"/>
              <a:ext cx="199347" cy="624925"/>
            </a:xfrm>
            <a:custGeom>
              <a:rect b="b" l="l" r="r" t="t"/>
              <a:pathLst>
                <a:path extrusionOk="0" h="19996" w="6255">
                  <a:moveTo>
                    <a:pt x="6255" y="0"/>
                  </a:moveTo>
                  <a:cubicBezTo>
                    <a:pt x="6255" y="0"/>
                    <a:pt x="4246" y="69"/>
                    <a:pt x="2374" y="1073"/>
                  </a:cubicBezTo>
                  <a:cubicBezTo>
                    <a:pt x="2374" y="1073"/>
                    <a:pt x="434" y="2351"/>
                    <a:pt x="229" y="4086"/>
                  </a:cubicBezTo>
                  <a:cubicBezTo>
                    <a:pt x="0" y="5798"/>
                    <a:pt x="2808" y="6871"/>
                    <a:pt x="2808" y="9884"/>
                  </a:cubicBezTo>
                  <a:lnTo>
                    <a:pt x="2808" y="19995"/>
                  </a:lnTo>
                  <a:lnTo>
                    <a:pt x="6255" y="19995"/>
                  </a:lnTo>
                  <a:lnTo>
                    <a:pt x="6255" y="0"/>
                  </a:ln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a:off x="1130654" y="4097250"/>
              <a:ext cx="212445" cy="624956"/>
            </a:xfrm>
            <a:custGeom>
              <a:rect b="b" l="l" r="r" t="t"/>
              <a:pathLst>
                <a:path extrusionOk="0" h="19997" w="6666">
                  <a:moveTo>
                    <a:pt x="102" y="1"/>
                  </a:moveTo>
                  <a:cubicBezTo>
                    <a:pt x="36" y="1"/>
                    <a:pt x="1" y="1"/>
                    <a:pt x="1" y="1"/>
                  </a:cubicBezTo>
                  <a:lnTo>
                    <a:pt x="1" y="19996"/>
                  </a:lnTo>
                  <a:lnTo>
                    <a:pt x="3424" y="19996"/>
                  </a:lnTo>
                  <a:lnTo>
                    <a:pt x="3424" y="9885"/>
                  </a:lnTo>
                  <a:cubicBezTo>
                    <a:pt x="3424" y="6872"/>
                    <a:pt x="6666" y="6027"/>
                    <a:pt x="6437" y="4293"/>
                  </a:cubicBezTo>
                  <a:cubicBezTo>
                    <a:pt x="6323" y="3243"/>
                    <a:pt x="5730" y="2238"/>
                    <a:pt x="5296" y="1599"/>
                  </a:cubicBezTo>
                  <a:cubicBezTo>
                    <a:pt x="4977" y="1120"/>
                    <a:pt x="4497" y="755"/>
                    <a:pt x="3949" y="572"/>
                  </a:cubicBezTo>
                  <a:cubicBezTo>
                    <a:pt x="2379" y="35"/>
                    <a:pt x="549" y="1"/>
                    <a:pt x="102"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8"/>
            <p:cNvSpPr/>
            <p:nvPr/>
          </p:nvSpPr>
          <p:spPr>
            <a:xfrm>
              <a:off x="832421" y="3499380"/>
              <a:ext cx="177102" cy="210183"/>
            </a:xfrm>
            <a:custGeom>
              <a:rect b="b" l="l" r="r" t="t"/>
              <a:pathLst>
                <a:path extrusionOk="0" h="6595" w="5557">
                  <a:moveTo>
                    <a:pt x="2376" y="1"/>
                  </a:moveTo>
                  <a:cubicBezTo>
                    <a:pt x="1746" y="1"/>
                    <a:pt x="1506" y="889"/>
                    <a:pt x="1506" y="889"/>
                  </a:cubicBezTo>
                  <a:cubicBezTo>
                    <a:pt x="1506" y="889"/>
                    <a:pt x="0" y="2829"/>
                    <a:pt x="1506" y="5637"/>
                  </a:cubicBezTo>
                  <a:cubicBezTo>
                    <a:pt x="1871" y="6311"/>
                    <a:pt x="2324" y="6594"/>
                    <a:pt x="2773" y="6594"/>
                  </a:cubicBezTo>
                  <a:cubicBezTo>
                    <a:pt x="4181" y="6594"/>
                    <a:pt x="5556" y="3812"/>
                    <a:pt x="4086" y="1528"/>
                  </a:cubicBezTo>
                  <a:cubicBezTo>
                    <a:pt x="3333" y="359"/>
                    <a:pt x="2775" y="1"/>
                    <a:pt x="23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8"/>
            <p:cNvSpPr/>
            <p:nvPr/>
          </p:nvSpPr>
          <p:spPr>
            <a:xfrm>
              <a:off x="1007003" y="3719761"/>
              <a:ext cx="267740" cy="545646"/>
            </a:xfrm>
            <a:custGeom>
              <a:rect b="b" l="l" r="r" t="t"/>
              <a:pathLst>
                <a:path extrusionOk="0" h="17121" w="8401">
                  <a:moveTo>
                    <a:pt x="7304" y="0"/>
                  </a:moveTo>
                  <a:lnTo>
                    <a:pt x="1073" y="4725"/>
                  </a:lnTo>
                  <a:lnTo>
                    <a:pt x="0" y="17005"/>
                  </a:lnTo>
                  <a:cubicBezTo>
                    <a:pt x="707" y="17084"/>
                    <a:pt x="1355" y="17120"/>
                    <a:pt x="1949" y="17120"/>
                  </a:cubicBezTo>
                  <a:cubicBezTo>
                    <a:pt x="7854" y="17120"/>
                    <a:pt x="8400" y="13558"/>
                    <a:pt x="8400" y="13558"/>
                  </a:cubicBezTo>
                  <a:lnTo>
                    <a:pt x="7304" y="0"/>
                  </a:lnTo>
                  <a:close/>
                </a:path>
              </a:pathLst>
            </a:custGeom>
            <a:solidFill>
              <a:srgbClr val="E5A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a:off x="997537" y="3802687"/>
              <a:ext cx="277205" cy="349200"/>
            </a:xfrm>
            <a:custGeom>
              <a:rect b="b" l="l" r="r" t="t"/>
              <a:pathLst>
                <a:path extrusionOk="0" h="10957" w="8698">
                  <a:moveTo>
                    <a:pt x="7830" y="0"/>
                  </a:moveTo>
                  <a:lnTo>
                    <a:pt x="2443" y="4725"/>
                  </a:lnTo>
                  <a:lnTo>
                    <a:pt x="1" y="6163"/>
                  </a:lnTo>
                  <a:cubicBezTo>
                    <a:pt x="1" y="6163"/>
                    <a:pt x="85" y="6170"/>
                    <a:pt x="241" y="6170"/>
                  </a:cubicBezTo>
                  <a:cubicBezTo>
                    <a:pt x="787" y="6170"/>
                    <a:pt x="2210" y="6087"/>
                    <a:pt x="3949" y="5341"/>
                  </a:cubicBezTo>
                  <a:cubicBezTo>
                    <a:pt x="4306" y="5187"/>
                    <a:pt x="4675" y="5114"/>
                    <a:pt x="5037" y="5114"/>
                  </a:cubicBezTo>
                  <a:cubicBezTo>
                    <a:pt x="6227" y="5114"/>
                    <a:pt x="7337" y="5897"/>
                    <a:pt x="7670" y="7122"/>
                  </a:cubicBezTo>
                  <a:lnTo>
                    <a:pt x="8697" y="10956"/>
                  </a:lnTo>
                  <a:lnTo>
                    <a:pt x="7830" y="0"/>
                  </a:lnTo>
                  <a:close/>
                </a:path>
              </a:pathLst>
            </a:custGeom>
            <a:solidFill>
              <a:srgbClr val="000000">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a:off x="815719" y="3431561"/>
              <a:ext cx="549407" cy="567190"/>
            </a:xfrm>
            <a:custGeom>
              <a:rect b="b" l="l" r="r" t="t"/>
              <a:pathLst>
                <a:path extrusionOk="0" h="17797" w="17239">
                  <a:moveTo>
                    <a:pt x="8953" y="0"/>
                  </a:moveTo>
                  <a:cubicBezTo>
                    <a:pt x="7766" y="0"/>
                    <a:pt x="6300" y="539"/>
                    <a:pt x="4496" y="1945"/>
                  </a:cubicBezTo>
                  <a:cubicBezTo>
                    <a:pt x="4496" y="1945"/>
                    <a:pt x="410" y="5597"/>
                    <a:pt x="182" y="10550"/>
                  </a:cubicBezTo>
                  <a:cubicBezTo>
                    <a:pt x="0" y="14933"/>
                    <a:pt x="2678" y="17797"/>
                    <a:pt x="5986" y="17797"/>
                  </a:cubicBezTo>
                  <a:cubicBezTo>
                    <a:pt x="6416" y="17797"/>
                    <a:pt x="6857" y="17748"/>
                    <a:pt x="7303" y="17648"/>
                  </a:cubicBezTo>
                  <a:cubicBezTo>
                    <a:pt x="11161" y="16781"/>
                    <a:pt x="13535" y="12923"/>
                    <a:pt x="13968" y="9911"/>
                  </a:cubicBezTo>
                  <a:cubicBezTo>
                    <a:pt x="13968" y="9911"/>
                    <a:pt x="14431" y="10047"/>
                    <a:pt x="14979" y="10047"/>
                  </a:cubicBezTo>
                  <a:cubicBezTo>
                    <a:pt x="15970" y="10047"/>
                    <a:pt x="17238" y="9602"/>
                    <a:pt x="16548" y="7103"/>
                  </a:cubicBezTo>
                  <a:cubicBezTo>
                    <a:pt x="16089" y="5453"/>
                    <a:pt x="15508" y="4980"/>
                    <a:pt x="14995" y="4980"/>
                  </a:cubicBezTo>
                  <a:cubicBezTo>
                    <a:pt x="14308" y="4980"/>
                    <a:pt x="13740" y="5825"/>
                    <a:pt x="13740" y="5825"/>
                  </a:cubicBezTo>
                  <a:cubicBezTo>
                    <a:pt x="13740" y="5825"/>
                    <a:pt x="12854" y="0"/>
                    <a:pt x="8953" y="0"/>
                  </a:cubicBezTo>
                  <a:close/>
                </a:path>
              </a:pathLst>
            </a:custGeom>
            <a:solidFill>
              <a:srgbClr val="E5A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a:off x="1253613" y="3626382"/>
              <a:ext cx="67660" cy="91021"/>
            </a:xfrm>
            <a:custGeom>
              <a:rect b="b" l="l" r="r" t="t"/>
              <a:pathLst>
                <a:path extrusionOk="0" h="2856" w="2123">
                  <a:moveTo>
                    <a:pt x="1168" y="1"/>
                  </a:moveTo>
                  <a:cubicBezTo>
                    <a:pt x="897" y="1"/>
                    <a:pt x="662" y="145"/>
                    <a:pt x="662" y="145"/>
                  </a:cubicBezTo>
                  <a:cubicBezTo>
                    <a:pt x="0" y="785"/>
                    <a:pt x="1073" y="785"/>
                    <a:pt x="1301" y="1424"/>
                  </a:cubicBezTo>
                  <a:cubicBezTo>
                    <a:pt x="1507" y="2063"/>
                    <a:pt x="434" y="2291"/>
                    <a:pt x="867" y="2725"/>
                  </a:cubicBezTo>
                  <a:cubicBezTo>
                    <a:pt x="955" y="2813"/>
                    <a:pt x="1061" y="2856"/>
                    <a:pt x="1172" y="2856"/>
                  </a:cubicBezTo>
                  <a:cubicBezTo>
                    <a:pt x="1608" y="2856"/>
                    <a:pt x="2122" y="2191"/>
                    <a:pt x="1940" y="990"/>
                  </a:cubicBezTo>
                  <a:cubicBezTo>
                    <a:pt x="1831" y="188"/>
                    <a:pt x="1476" y="1"/>
                    <a:pt x="1168" y="1"/>
                  </a:cubicBezTo>
                  <a:close/>
                </a:path>
              </a:pathLst>
            </a:custGeom>
            <a:solidFill>
              <a:srgbClr val="000000">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a:off x="779164" y="3315809"/>
              <a:ext cx="523337" cy="401052"/>
            </a:xfrm>
            <a:custGeom>
              <a:rect b="b" l="l" r="r" t="t"/>
              <a:pathLst>
                <a:path extrusionOk="0" h="12584" w="16421">
                  <a:moveTo>
                    <a:pt x="6292" y="0"/>
                  </a:moveTo>
                  <a:cubicBezTo>
                    <a:pt x="5253" y="0"/>
                    <a:pt x="4125" y="932"/>
                    <a:pt x="3840" y="2495"/>
                  </a:cubicBezTo>
                  <a:cubicBezTo>
                    <a:pt x="3452" y="4641"/>
                    <a:pt x="941" y="2107"/>
                    <a:pt x="347" y="5211"/>
                  </a:cubicBezTo>
                  <a:cubicBezTo>
                    <a:pt x="0" y="7099"/>
                    <a:pt x="3090" y="8912"/>
                    <a:pt x="6741" y="8912"/>
                  </a:cubicBezTo>
                  <a:cubicBezTo>
                    <a:pt x="9092" y="8912"/>
                    <a:pt x="11675" y="8160"/>
                    <a:pt x="13723" y="6193"/>
                  </a:cubicBezTo>
                  <a:lnTo>
                    <a:pt x="13723" y="6193"/>
                  </a:lnTo>
                  <a:cubicBezTo>
                    <a:pt x="13723" y="6193"/>
                    <a:pt x="13335" y="8681"/>
                    <a:pt x="14887" y="9457"/>
                  </a:cubicBezTo>
                  <a:cubicBezTo>
                    <a:pt x="14887" y="9457"/>
                    <a:pt x="14499" y="11694"/>
                    <a:pt x="14887" y="12470"/>
                  </a:cubicBezTo>
                  <a:cubicBezTo>
                    <a:pt x="14926" y="12548"/>
                    <a:pt x="14973" y="12584"/>
                    <a:pt x="15025" y="12584"/>
                  </a:cubicBezTo>
                  <a:cubicBezTo>
                    <a:pt x="15495" y="12584"/>
                    <a:pt x="16421" y="9691"/>
                    <a:pt x="16257" y="8110"/>
                  </a:cubicBezTo>
                  <a:cubicBezTo>
                    <a:pt x="16051" y="6375"/>
                    <a:pt x="15093" y="6193"/>
                    <a:pt x="15093" y="6193"/>
                  </a:cubicBezTo>
                  <a:cubicBezTo>
                    <a:pt x="15093" y="6193"/>
                    <a:pt x="15869" y="1148"/>
                    <a:pt x="12376" y="760"/>
                  </a:cubicBezTo>
                  <a:cubicBezTo>
                    <a:pt x="11727" y="688"/>
                    <a:pt x="11185" y="663"/>
                    <a:pt x="10725" y="663"/>
                  </a:cubicBezTo>
                  <a:cubicBezTo>
                    <a:pt x="9605" y="663"/>
                    <a:pt x="8974" y="815"/>
                    <a:pt x="8471" y="815"/>
                  </a:cubicBezTo>
                  <a:cubicBezTo>
                    <a:pt x="8071" y="815"/>
                    <a:pt x="7752" y="718"/>
                    <a:pt x="7332" y="372"/>
                  </a:cubicBezTo>
                  <a:cubicBezTo>
                    <a:pt x="7025" y="120"/>
                    <a:pt x="6664" y="0"/>
                    <a:pt x="62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a:off x="928413" y="3623737"/>
              <a:ext cx="74958" cy="137519"/>
            </a:xfrm>
            <a:custGeom>
              <a:rect b="b" l="l" r="r" t="t"/>
              <a:pathLst>
                <a:path extrusionOk="0" fill="none" h="4315" w="2352">
                  <a:moveTo>
                    <a:pt x="1507" y="0"/>
                  </a:moveTo>
                  <a:lnTo>
                    <a:pt x="1" y="4314"/>
                  </a:lnTo>
                  <a:lnTo>
                    <a:pt x="2352" y="4314"/>
                  </a:lnTo>
                </a:path>
              </a:pathLst>
            </a:custGeom>
            <a:noFill/>
            <a:ln cap="flat" cmpd="sng" w="9700">
              <a:solidFill>
                <a:srgbClr val="000000"/>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a:off x="779166" y="3696697"/>
              <a:ext cx="460490" cy="297825"/>
            </a:xfrm>
            <a:custGeom>
              <a:rect b="b" l="l" r="r" t="t"/>
              <a:pathLst>
                <a:path extrusionOk="0" h="9345" w="14449">
                  <a:moveTo>
                    <a:pt x="1826" y="0"/>
                  </a:moveTo>
                  <a:lnTo>
                    <a:pt x="1826" y="0"/>
                  </a:lnTo>
                  <a:cubicBezTo>
                    <a:pt x="1255" y="845"/>
                    <a:pt x="0" y="8057"/>
                    <a:pt x="5889" y="9199"/>
                  </a:cubicBezTo>
                  <a:cubicBezTo>
                    <a:pt x="6408" y="9299"/>
                    <a:pt x="6901" y="9344"/>
                    <a:pt x="7370" y="9344"/>
                  </a:cubicBezTo>
                  <a:cubicBezTo>
                    <a:pt x="12245" y="9344"/>
                    <a:pt x="14448" y="4405"/>
                    <a:pt x="14449" y="4405"/>
                  </a:cubicBezTo>
                  <a:lnTo>
                    <a:pt x="14449" y="4405"/>
                  </a:lnTo>
                  <a:cubicBezTo>
                    <a:pt x="14386" y="4410"/>
                    <a:pt x="14326" y="4413"/>
                    <a:pt x="14266" y="4413"/>
                  </a:cubicBezTo>
                  <a:cubicBezTo>
                    <a:pt x="11901" y="4413"/>
                    <a:pt x="11618" y="525"/>
                    <a:pt x="11618" y="525"/>
                  </a:cubicBezTo>
                  <a:cubicBezTo>
                    <a:pt x="9769" y="1006"/>
                    <a:pt x="8193" y="1180"/>
                    <a:pt x="6880" y="1180"/>
                  </a:cubicBezTo>
                  <a:cubicBezTo>
                    <a:pt x="3459" y="1180"/>
                    <a:pt x="1826" y="0"/>
                    <a:pt x="1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a:off x="1109561" y="3593174"/>
              <a:ext cx="161517" cy="154251"/>
            </a:xfrm>
            <a:custGeom>
              <a:rect b="b" l="l" r="r" t="t"/>
              <a:pathLst>
                <a:path extrusionOk="0" fill="none" h="4840" w="5068">
                  <a:moveTo>
                    <a:pt x="5068" y="1"/>
                  </a:moveTo>
                  <a:lnTo>
                    <a:pt x="1" y="4840"/>
                  </a:lnTo>
                </a:path>
              </a:pathLst>
            </a:custGeom>
            <a:solidFill>
              <a:srgbClr val="EEEEEE"/>
            </a:solid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a:off x="1004073" y="3661886"/>
              <a:ext cx="33495" cy="40124"/>
            </a:xfrm>
            <a:custGeom>
              <a:rect b="b" l="l" r="r" t="t"/>
              <a:pathLst>
                <a:path extrusionOk="0" h="1259" w="1051">
                  <a:moveTo>
                    <a:pt x="626" y="1"/>
                  </a:moveTo>
                  <a:cubicBezTo>
                    <a:pt x="422" y="1"/>
                    <a:pt x="215" y="214"/>
                    <a:pt x="115" y="515"/>
                  </a:cubicBezTo>
                  <a:cubicBezTo>
                    <a:pt x="1" y="835"/>
                    <a:pt x="92" y="1177"/>
                    <a:pt x="320" y="1246"/>
                  </a:cubicBezTo>
                  <a:cubicBezTo>
                    <a:pt x="350" y="1254"/>
                    <a:pt x="380" y="1259"/>
                    <a:pt x="411" y="1259"/>
                  </a:cubicBezTo>
                  <a:cubicBezTo>
                    <a:pt x="617" y="1259"/>
                    <a:pt x="837" y="1064"/>
                    <a:pt x="937" y="766"/>
                  </a:cubicBezTo>
                  <a:cubicBezTo>
                    <a:pt x="1051" y="424"/>
                    <a:pt x="937" y="81"/>
                    <a:pt x="708" y="13"/>
                  </a:cubicBezTo>
                  <a:cubicBezTo>
                    <a:pt x="681" y="5"/>
                    <a:pt x="653" y="1"/>
                    <a:pt x="6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a:off x="905881" y="3644676"/>
              <a:ext cx="30595" cy="40953"/>
            </a:xfrm>
            <a:custGeom>
              <a:rect b="b" l="l" r="r" t="t"/>
              <a:pathLst>
                <a:path extrusionOk="0" h="1285" w="960">
                  <a:moveTo>
                    <a:pt x="521" y="0"/>
                  </a:moveTo>
                  <a:cubicBezTo>
                    <a:pt x="310" y="0"/>
                    <a:pt x="109" y="259"/>
                    <a:pt x="46" y="576"/>
                  </a:cubicBezTo>
                  <a:cubicBezTo>
                    <a:pt x="0" y="941"/>
                    <a:pt x="160" y="1238"/>
                    <a:pt x="388" y="1283"/>
                  </a:cubicBezTo>
                  <a:cubicBezTo>
                    <a:pt x="399" y="1284"/>
                    <a:pt x="410" y="1285"/>
                    <a:pt x="420" y="1285"/>
                  </a:cubicBezTo>
                  <a:cubicBezTo>
                    <a:pt x="658" y="1285"/>
                    <a:pt x="870" y="1040"/>
                    <a:pt x="913" y="690"/>
                  </a:cubicBezTo>
                  <a:cubicBezTo>
                    <a:pt x="959" y="348"/>
                    <a:pt x="799" y="28"/>
                    <a:pt x="571" y="5"/>
                  </a:cubicBezTo>
                  <a:cubicBezTo>
                    <a:pt x="554" y="2"/>
                    <a:pt x="537" y="0"/>
                    <a:pt x="5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a:off x="1010638" y="3603372"/>
              <a:ext cx="102590" cy="65620"/>
            </a:xfrm>
            <a:custGeom>
              <a:rect b="b" l="l" r="r" t="t"/>
              <a:pathLst>
                <a:path extrusionOk="0" h="2059" w="3219">
                  <a:moveTo>
                    <a:pt x="1712" y="0"/>
                  </a:moveTo>
                  <a:cubicBezTo>
                    <a:pt x="1278" y="0"/>
                    <a:pt x="639" y="0"/>
                    <a:pt x="206" y="434"/>
                  </a:cubicBezTo>
                  <a:cubicBezTo>
                    <a:pt x="206" y="434"/>
                    <a:pt x="0" y="639"/>
                    <a:pt x="434" y="1073"/>
                  </a:cubicBezTo>
                  <a:cubicBezTo>
                    <a:pt x="766" y="1424"/>
                    <a:pt x="2100" y="2058"/>
                    <a:pt x="2718" y="2058"/>
                  </a:cubicBezTo>
                  <a:cubicBezTo>
                    <a:pt x="2864" y="2058"/>
                    <a:pt x="2970" y="2023"/>
                    <a:pt x="3013" y="1940"/>
                  </a:cubicBezTo>
                  <a:cubicBezTo>
                    <a:pt x="3219" y="1507"/>
                    <a:pt x="2785" y="1073"/>
                    <a:pt x="2785" y="1073"/>
                  </a:cubicBezTo>
                  <a:cubicBezTo>
                    <a:pt x="2785" y="1073"/>
                    <a:pt x="3013" y="1073"/>
                    <a:pt x="3013" y="867"/>
                  </a:cubicBezTo>
                  <a:cubicBezTo>
                    <a:pt x="3013" y="639"/>
                    <a:pt x="2146" y="434"/>
                    <a:pt x="2146" y="434"/>
                  </a:cubicBezTo>
                  <a:cubicBezTo>
                    <a:pt x="2146" y="434"/>
                    <a:pt x="2146" y="0"/>
                    <a:pt x="1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a:off x="874585" y="3589541"/>
              <a:ext cx="85157" cy="54848"/>
            </a:xfrm>
            <a:custGeom>
              <a:rect b="b" l="l" r="r" t="t"/>
              <a:pathLst>
                <a:path extrusionOk="0" h="1721" w="2672">
                  <a:moveTo>
                    <a:pt x="1233" y="0"/>
                  </a:moveTo>
                  <a:cubicBezTo>
                    <a:pt x="891" y="0"/>
                    <a:pt x="891" y="366"/>
                    <a:pt x="891" y="366"/>
                  </a:cubicBezTo>
                  <a:cubicBezTo>
                    <a:pt x="891" y="366"/>
                    <a:pt x="161" y="548"/>
                    <a:pt x="161" y="731"/>
                  </a:cubicBezTo>
                  <a:cubicBezTo>
                    <a:pt x="161" y="913"/>
                    <a:pt x="343" y="913"/>
                    <a:pt x="343" y="913"/>
                  </a:cubicBezTo>
                  <a:cubicBezTo>
                    <a:pt x="343" y="913"/>
                    <a:pt x="1" y="1256"/>
                    <a:pt x="161" y="1621"/>
                  </a:cubicBezTo>
                  <a:cubicBezTo>
                    <a:pt x="196" y="1691"/>
                    <a:pt x="283" y="1721"/>
                    <a:pt x="405" y="1721"/>
                  </a:cubicBezTo>
                  <a:cubicBezTo>
                    <a:pt x="917" y="1721"/>
                    <a:pt x="2029" y="1190"/>
                    <a:pt x="2306" y="913"/>
                  </a:cubicBezTo>
                  <a:cubicBezTo>
                    <a:pt x="2671" y="548"/>
                    <a:pt x="2489" y="366"/>
                    <a:pt x="2489" y="366"/>
                  </a:cubicBezTo>
                  <a:cubicBezTo>
                    <a:pt x="2146" y="0"/>
                    <a:pt x="1599" y="0"/>
                    <a:pt x="12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a:off x="1243829" y="3383660"/>
              <a:ext cx="57812" cy="203362"/>
            </a:xfrm>
            <a:custGeom>
              <a:rect b="b" l="l" r="r" t="t"/>
              <a:pathLst>
                <a:path extrusionOk="0" h="6381" w="1814">
                  <a:moveTo>
                    <a:pt x="307" y="1"/>
                  </a:moveTo>
                  <a:cubicBezTo>
                    <a:pt x="969" y="1507"/>
                    <a:pt x="307" y="4520"/>
                    <a:pt x="307" y="4520"/>
                  </a:cubicBezTo>
                  <a:cubicBezTo>
                    <a:pt x="307" y="4520"/>
                    <a:pt x="1" y="6381"/>
                    <a:pt x="168" y="6381"/>
                  </a:cubicBezTo>
                  <a:cubicBezTo>
                    <a:pt x="243" y="6381"/>
                    <a:pt x="411" y="6014"/>
                    <a:pt x="741" y="4954"/>
                  </a:cubicBezTo>
                  <a:cubicBezTo>
                    <a:pt x="1814" y="1508"/>
                    <a:pt x="307" y="1"/>
                    <a:pt x="3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a:off x="1239781" y="3496480"/>
              <a:ext cx="75691" cy="45064"/>
            </a:xfrm>
            <a:custGeom>
              <a:rect b="b" l="l" r="r" t="t"/>
              <a:pathLst>
                <a:path extrusionOk="0" h="1414" w="2375">
                  <a:moveTo>
                    <a:pt x="1652" y="0"/>
                  </a:moveTo>
                  <a:cubicBezTo>
                    <a:pt x="709" y="0"/>
                    <a:pt x="0" y="547"/>
                    <a:pt x="0" y="547"/>
                  </a:cubicBezTo>
                  <a:lnTo>
                    <a:pt x="229" y="1414"/>
                  </a:lnTo>
                  <a:cubicBezTo>
                    <a:pt x="868" y="113"/>
                    <a:pt x="2374" y="113"/>
                    <a:pt x="2374" y="113"/>
                  </a:cubicBezTo>
                  <a:cubicBezTo>
                    <a:pt x="2124" y="33"/>
                    <a:pt x="1881" y="0"/>
                    <a:pt x="16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a:off x="859319" y="3795389"/>
              <a:ext cx="261175" cy="54593"/>
            </a:xfrm>
            <a:custGeom>
              <a:rect b="b" l="l" r="r" t="t"/>
              <a:pathLst>
                <a:path extrusionOk="0" h="1713" w="8195">
                  <a:moveTo>
                    <a:pt x="8195" y="1"/>
                  </a:moveTo>
                  <a:cubicBezTo>
                    <a:pt x="6255" y="716"/>
                    <a:pt x="4697" y="955"/>
                    <a:pt x="3484" y="955"/>
                  </a:cubicBezTo>
                  <a:cubicBezTo>
                    <a:pt x="1056" y="955"/>
                    <a:pt x="1" y="1"/>
                    <a:pt x="1" y="1"/>
                  </a:cubicBezTo>
                  <a:lnTo>
                    <a:pt x="1" y="1"/>
                  </a:lnTo>
                  <a:cubicBezTo>
                    <a:pt x="1" y="1"/>
                    <a:pt x="434" y="1713"/>
                    <a:pt x="3242" y="1713"/>
                  </a:cubicBezTo>
                  <a:cubicBezTo>
                    <a:pt x="6026" y="1713"/>
                    <a:pt x="8195" y="1"/>
                    <a:pt x="819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a:off x="873151" y="3868881"/>
              <a:ext cx="212445" cy="45128"/>
            </a:xfrm>
            <a:custGeom>
              <a:rect b="b" l="l" r="r" t="t"/>
              <a:pathLst>
                <a:path extrusionOk="0" h="1416" w="6666">
                  <a:moveTo>
                    <a:pt x="6665" y="0"/>
                  </a:moveTo>
                  <a:cubicBezTo>
                    <a:pt x="5090" y="586"/>
                    <a:pt x="3825" y="781"/>
                    <a:pt x="2837" y="781"/>
                  </a:cubicBezTo>
                  <a:cubicBezTo>
                    <a:pt x="863" y="781"/>
                    <a:pt x="0" y="0"/>
                    <a:pt x="0" y="0"/>
                  </a:cubicBezTo>
                  <a:lnTo>
                    <a:pt x="0" y="0"/>
                  </a:lnTo>
                  <a:cubicBezTo>
                    <a:pt x="0" y="0"/>
                    <a:pt x="366" y="1416"/>
                    <a:pt x="2625" y="1416"/>
                  </a:cubicBezTo>
                  <a:cubicBezTo>
                    <a:pt x="4908" y="1416"/>
                    <a:pt x="6665" y="0"/>
                    <a:pt x="666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a:off x="893524" y="4149267"/>
              <a:ext cx="130954" cy="570136"/>
            </a:xfrm>
            <a:custGeom>
              <a:rect b="b" l="l" r="r" t="t"/>
              <a:pathLst>
                <a:path extrusionOk="0" fill="none" h="18353" w="4109">
                  <a:moveTo>
                    <a:pt x="2739" y="1"/>
                  </a:moveTo>
                  <a:cubicBezTo>
                    <a:pt x="2739" y="1"/>
                    <a:pt x="0" y="1370"/>
                    <a:pt x="1507" y="3721"/>
                  </a:cubicBezTo>
                  <a:cubicBezTo>
                    <a:pt x="3013" y="6095"/>
                    <a:pt x="4109" y="6529"/>
                    <a:pt x="3675" y="10386"/>
                  </a:cubicBezTo>
                  <a:cubicBezTo>
                    <a:pt x="3242" y="14267"/>
                    <a:pt x="3242" y="18352"/>
                    <a:pt x="3242" y="18352"/>
                  </a:cubicBezTo>
                </a:path>
              </a:pathLst>
            </a:custGeom>
            <a:noFill/>
            <a:ln cap="flat" cmpd="sng" w="9700">
              <a:solidFill>
                <a:srgbClr val="B80D57"/>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a:off x="1281255" y="4134388"/>
              <a:ext cx="137519" cy="585016"/>
            </a:xfrm>
            <a:custGeom>
              <a:rect b="b" l="l" r="r" t="t"/>
              <a:pathLst>
                <a:path extrusionOk="0" fill="none" h="18832" w="4315">
                  <a:moveTo>
                    <a:pt x="1940" y="1"/>
                  </a:moveTo>
                  <a:cubicBezTo>
                    <a:pt x="1940" y="1"/>
                    <a:pt x="3447" y="662"/>
                    <a:pt x="3881" y="3013"/>
                  </a:cubicBezTo>
                  <a:cubicBezTo>
                    <a:pt x="4314" y="5387"/>
                    <a:pt x="868" y="6026"/>
                    <a:pt x="434" y="9473"/>
                  </a:cubicBezTo>
                  <a:cubicBezTo>
                    <a:pt x="0" y="12920"/>
                    <a:pt x="434" y="18831"/>
                    <a:pt x="434" y="18831"/>
                  </a:cubicBezTo>
                </a:path>
              </a:pathLst>
            </a:custGeom>
            <a:noFill/>
            <a:ln cap="flat" cmpd="sng" w="9700">
              <a:solidFill>
                <a:srgbClr val="B80D57"/>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a:off x="1332875" y="4446461"/>
              <a:ext cx="136786" cy="48060"/>
            </a:xfrm>
            <a:custGeom>
              <a:rect b="b" l="l" r="r" t="t"/>
              <a:pathLst>
                <a:path extrusionOk="0" h="1508" w="4292">
                  <a:moveTo>
                    <a:pt x="4087" y="1"/>
                  </a:moveTo>
                  <a:lnTo>
                    <a:pt x="1" y="434"/>
                  </a:lnTo>
                  <a:lnTo>
                    <a:pt x="1" y="1507"/>
                  </a:lnTo>
                  <a:lnTo>
                    <a:pt x="4292" y="1073"/>
                  </a:lnTo>
                  <a:lnTo>
                    <a:pt x="4087" y="1"/>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a:off x="572712" y="4164954"/>
              <a:ext cx="355733" cy="510685"/>
            </a:xfrm>
            <a:custGeom>
              <a:rect b="b" l="l" r="r" t="t"/>
              <a:pathLst>
                <a:path extrusionOk="0" h="16024" w="11162">
                  <a:moveTo>
                    <a:pt x="11162" y="0"/>
                  </a:moveTo>
                  <a:lnTo>
                    <a:pt x="0" y="7852"/>
                  </a:lnTo>
                  <a:lnTo>
                    <a:pt x="1849" y="16024"/>
                  </a:lnTo>
                  <a:lnTo>
                    <a:pt x="8149" y="16024"/>
                  </a:lnTo>
                  <a:cubicBezTo>
                    <a:pt x="8149" y="16024"/>
                    <a:pt x="7464" y="3287"/>
                    <a:pt x="11162"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a:off x="631640" y="4559094"/>
              <a:ext cx="150809" cy="130922"/>
            </a:xfrm>
            <a:custGeom>
              <a:rect b="b" l="l" r="r" t="t"/>
              <a:pathLst>
                <a:path extrusionOk="0" h="4108" w="4732">
                  <a:moveTo>
                    <a:pt x="3496" y="0"/>
                  </a:moveTo>
                  <a:cubicBezTo>
                    <a:pt x="3446" y="0"/>
                    <a:pt x="3391" y="7"/>
                    <a:pt x="3333" y="22"/>
                  </a:cubicBezTo>
                  <a:cubicBezTo>
                    <a:pt x="1849" y="410"/>
                    <a:pt x="0" y="2259"/>
                    <a:pt x="0" y="2259"/>
                  </a:cubicBezTo>
                  <a:lnTo>
                    <a:pt x="2306" y="2259"/>
                  </a:lnTo>
                  <a:lnTo>
                    <a:pt x="2214" y="4107"/>
                  </a:lnTo>
                  <a:lnTo>
                    <a:pt x="3721" y="4107"/>
                  </a:lnTo>
                  <a:cubicBezTo>
                    <a:pt x="3721" y="4107"/>
                    <a:pt x="4732" y="0"/>
                    <a:pt x="349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a:off x="473074" y="4415188"/>
              <a:ext cx="158598" cy="307028"/>
            </a:xfrm>
            <a:custGeom>
              <a:rect b="b" l="l" r="r" t="t"/>
              <a:pathLst>
                <a:path extrusionOk="0" h="9633" w="5114">
                  <a:moveTo>
                    <a:pt x="3264" y="0"/>
                  </a:moveTo>
                  <a:lnTo>
                    <a:pt x="0" y="2077"/>
                  </a:lnTo>
                  <a:lnTo>
                    <a:pt x="0" y="9632"/>
                  </a:lnTo>
                  <a:lnTo>
                    <a:pt x="92" y="9632"/>
                  </a:lnTo>
                  <a:lnTo>
                    <a:pt x="5113" y="7806"/>
                  </a:lnTo>
                  <a:lnTo>
                    <a:pt x="3264" y="0"/>
                  </a:ln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a:off x="2067615" y="3170418"/>
              <a:ext cx="636540" cy="206008"/>
            </a:xfrm>
            <a:custGeom>
              <a:rect b="b" l="l" r="r" t="t"/>
              <a:pathLst>
                <a:path extrusionOk="0" h="6464" w="19973">
                  <a:moveTo>
                    <a:pt x="13159" y="1"/>
                  </a:moveTo>
                  <a:cubicBezTo>
                    <a:pt x="13009" y="1"/>
                    <a:pt x="12853" y="9"/>
                    <a:pt x="12691" y="27"/>
                  </a:cubicBezTo>
                  <a:cubicBezTo>
                    <a:pt x="8834" y="438"/>
                    <a:pt x="8628" y="3040"/>
                    <a:pt x="6665" y="3245"/>
                  </a:cubicBezTo>
                  <a:cubicBezTo>
                    <a:pt x="4680" y="3451"/>
                    <a:pt x="4269" y="5208"/>
                    <a:pt x="2922" y="5208"/>
                  </a:cubicBezTo>
                  <a:cubicBezTo>
                    <a:pt x="1575" y="5208"/>
                    <a:pt x="0" y="5939"/>
                    <a:pt x="434" y="6464"/>
                  </a:cubicBezTo>
                  <a:lnTo>
                    <a:pt x="19973" y="6464"/>
                  </a:lnTo>
                  <a:lnTo>
                    <a:pt x="19973" y="4957"/>
                  </a:lnTo>
                  <a:cubicBezTo>
                    <a:pt x="17242" y="4214"/>
                    <a:pt x="16518" y="1"/>
                    <a:pt x="131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a:off x="467531" y="3836788"/>
              <a:ext cx="441591" cy="205976"/>
            </a:xfrm>
            <a:custGeom>
              <a:rect b="b" l="l" r="r" t="t"/>
              <a:pathLst>
                <a:path extrusionOk="0" h="6463" w="13856">
                  <a:moveTo>
                    <a:pt x="3814" y="1"/>
                  </a:moveTo>
                  <a:cubicBezTo>
                    <a:pt x="3666" y="1"/>
                    <a:pt x="3514" y="9"/>
                    <a:pt x="3356" y="26"/>
                  </a:cubicBezTo>
                  <a:cubicBezTo>
                    <a:pt x="1712" y="208"/>
                    <a:pt x="731" y="779"/>
                    <a:pt x="1" y="1418"/>
                  </a:cubicBezTo>
                  <a:lnTo>
                    <a:pt x="1" y="6463"/>
                  </a:lnTo>
                  <a:lnTo>
                    <a:pt x="12714" y="6463"/>
                  </a:lnTo>
                  <a:cubicBezTo>
                    <a:pt x="12714" y="6463"/>
                    <a:pt x="13855" y="5641"/>
                    <a:pt x="10843" y="5025"/>
                  </a:cubicBezTo>
                  <a:cubicBezTo>
                    <a:pt x="7954" y="4412"/>
                    <a:pt x="7247"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75" name="Shape 1075"/>
        <p:cNvGrpSpPr/>
        <p:nvPr/>
      </p:nvGrpSpPr>
      <p:grpSpPr>
        <a:xfrm>
          <a:off x="0" y="0"/>
          <a:ext cx="0" cy="0"/>
          <a:chOff x="0" y="0"/>
          <a:chExt cx="0" cy="0"/>
        </a:xfrm>
      </p:grpSpPr>
      <p:sp>
        <p:nvSpPr>
          <p:cNvPr id="1076" name="Google Shape;1076;p29"/>
          <p:cNvSpPr txBox="1"/>
          <p:nvPr>
            <p:ph type="title"/>
          </p:nvPr>
        </p:nvSpPr>
        <p:spPr>
          <a:xfrm>
            <a:off x="1855375" y="333375"/>
            <a:ext cx="5471100" cy="3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Rubik ExtraBold"/>
                <a:ea typeface="Rubik ExtraBold"/>
                <a:cs typeface="Rubik ExtraBold"/>
                <a:sym typeface="Rubik ExtraBold"/>
              </a:rPr>
              <a:t>The Selection of the 5 States</a:t>
            </a:r>
            <a:endParaRPr sz="2800">
              <a:latin typeface="Rubik ExtraBold"/>
              <a:ea typeface="Rubik ExtraBold"/>
              <a:cs typeface="Rubik ExtraBold"/>
              <a:sym typeface="Rubik ExtraBold"/>
            </a:endParaRPr>
          </a:p>
        </p:txBody>
      </p:sp>
      <p:grpSp>
        <p:nvGrpSpPr>
          <p:cNvPr id="1077" name="Google Shape;1077;p29"/>
          <p:cNvGrpSpPr/>
          <p:nvPr/>
        </p:nvGrpSpPr>
        <p:grpSpPr>
          <a:xfrm>
            <a:off x="1664951" y="921495"/>
            <a:ext cx="5814092" cy="3747415"/>
            <a:chOff x="232350" y="552725"/>
            <a:chExt cx="7150525" cy="4608800"/>
          </a:xfrm>
        </p:grpSpPr>
        <p:sp>
          <p:nvSpPr>
            <p:cNvPr id="1078" name="Google Shape;1078;p29"/>
            <p:cNvSpPr/>
            <p:nvPr/>
          </p:nvSpPr>
          <p:spPr>
            <a:xfrm>
              <a:off x="6333825" y="5149150"/>
              <a:ext cx="425" cy="1500"/>
            </a:xfrm>
            <a:custGeom>
              <a:rect b="b" l="l" r="r" t="t"/>
              <a:pathLst>
                <a:path extrusionOk="0" h="60" w="17">
                  <a:moveTo>
                    <a:pt x="16" y="1"/>
                  </a:moveTo>
                  <a:cubicBezTo>
                    <a:pt x="15" y="2"/>
                    <a:pt x="14" y="4"/>
                    <a:pt x="13" y="6"/>
                  </a:cubicBezTo>
                  <a:lnTo>
                    <a:pt x="13" y="6"/>
                  </a:lnTo>
                  <a:cubicBezTo>
                    <a:pt x="15" y="5"/>
                    <a:pt x="16" y="3"/>
                    <a:pt x="16" y="1"/>
                  </a:cubicBezTo>
                  <a:close/>
                  <a:moveTo>
                    <a:pt x="13" y="6"/>
                  </a:moveTo>
                  <a:cubicBezTo>
                    <a:pt x="12" y="7"/>
                    <a:pt x="11" y="9"/>
                    <a:pt x="11" y="11"/>
                  </a:cubicBezTo>
                  <a:cubicBezTo>
                    <a:pt x="11" y="12"/>
                    <a:pt x="11" y="12"/>
                    <a:pt x="10" y="13"/>
                  </a:cubicBezTo>
                  <a:lnTo>
                    <a:pt x="10" y="13"/>
                  </a:lnTo>
                  <a:cubicBezTo>
                    <a:pt x="11" y="11"/>
                    <a:pt x="12" y="8"/>
                    <a:pt x="13" y="6"/>
                  </a:cubicBezTo>
                  <a:close/>
                  <a:moveTo>
                    <a:pt x="10" y="13"/>
                  </a:moveTo>
                  <a:lnTo>
                    <a:pt x="10" y="13"/>
                  </a:lnTo>
                  <a:cubicBezTo>
                    <a:pt x="6" y="27"/>
                    <a:pt x="5" y="43"/>
                    <a:pt x="1" y="60"/>
                  </a:cubicBezTo>
                  <a:cubicBezTo>
                    <a:pt x="6" y="44"/>
                    <a:pt x="6" y="29"/>
                    <a:pt x="10" y="13"/>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6345125" y="5154125"/>
              <a:ext cx="6300" cy="7400"/>
            </a:xfrm>
            <a:custGeom>
              <a:rect b="b" l="l" r="r" t="t"/>
              <a:pathLst>
                <a:path extrusionOk="0" h="296" w="252">
                  <a:moveTo>
                    <a:pt x="43" y="0"/>
                  </a:moveTo>
                  <a:cubicBezTo>
                    <a:pt x="26" y="97"/>
                    <a:pt x="16" y="199"/>
                    <a:pt x="0" y="295"/>
                  </a:cubicBezTo>
                  <a:cubicBezTo>
                    <a:pt x="85" y="258"/>
                    <a:pt x="166" y="221"/>
                    <a:pt x="251" y="183"/>
                  </a:cubicBezTo>
                  <a:cubicBezTo>
                    <a:pt x="182" y="124"/>
                    <a:pt x="112" y="59"/>
                    <a:pt x="4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3057850" y="2490725"/>
              <a:ext cx="1012675" cy="560075"/>
            </a:xfrm>
            <a:custGeom>
              <a:rect b="b" l="l" r="r" t="t"/>
              <a:pathLst>
                <a:path extrusionOk="0" h="22403" w="40507">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4470075" y="2044725"/>
              <a:ext cx="549300" cy="968625"/>
            </a:xfrm>
            <a:custGeom>
              <a:rect b="b" l="l" r="r" t="t"/>
              <a:pathLst>
                <a:path extrusionOk="0" h="38745" w="21972">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4545275" y="1189325"/>
              <a:ext cx="1041025" cy="1037375"/>
            </a:xfrm>
            <a:custGeom>
              <a:rect b="b" l="l" r="r" t="t"/>
              <a:pathLst>
                <a:path extrusionOk="0" h="41495" w="41641">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2882975" y="1455650"/>
              <a:ext cx="959900" cy="605225"/>
            </a:xfrm>
            <a:custGeom>
              <a:rect b="b" l="l" r="r" t="t"/>
              <a:pathLst>
                <a:path extrusionOk="0" h="24209" w="38396">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4162775" y="3720375"/>
              <a:ext cx="790825" cy="670525"/>
            </a:xfrm>
            <a:custGeom>
              <a:rect b="b" l="l" r="r" t="t"/>
              <a:pathLst>
                <a:path extrusionOk="0" h="26821" w="31633">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a:off x="2338650" y="3105175"/>
              <a:ext cx="1914550" cy="1859725"/>
            </a:xfrm>
            <a:custGeom>
              <a:rect b="b" l="l" r="r" t="t"/>
              <a:pathLst>
                <a:path extrusionOk="0" h="74389" w="76582">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a:off x="3835475" y="3609475"/>
              <a:ext cx="8500" cy="6075"/>
            </a:xfrm>
            <a:custGeom>
              <a:rect b="b" l="l" r="r" t="t"/>
              <a:pathLst>
                <a:path extrusionOk="0" h="243" w="34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2925675" y="3020950"/>
              <a:ext cx="1172250" cy="600800"/>
            </a:xfrm>
            <a:custGeom>
              <a:rect b="b" l="l" r="r" t="t"/>
              <a:pathLst>
                <a:path extrusionOk="0" h="24032" w="4689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1976425" y="2927475"/>
              <a:ext cx="960300" cy="987850"/>
            </a:xfrm>
            <a:custGeom>
              <a:rect b="b" l="l" r="r" t="t"/>
              <a:pathLst>
                <a:path extrusionOk="0" h="39514" w="38412">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232350" y="1658175"/>
              <a:ext cx="1099850" cy="1868750"/>
            </a:xfrm>
            <a:custGeom>
              <a:rect b="b" l="l" r="r" t="t"/>
              <a:pathLst>
                <a:path extrusionOk="0" h="74750" w="43994">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1181475" y="2825150"/>
              <a:ext cx="933175" cy="1074725"/>
            </a:xfrm>
            <a:custGeom>
              <a:rect b="b" l="l" r="r" t="t"/>
              <a:pathLst>
                <a:path extrusionOk="0" h="42989" w="37327">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2114750" y="2234225"/>
              <a:ext cx="995625" cy="794150"/>
            </a:xfrm>
            <a:custGeom>
              <a:rect b="b" l="l" r="r" t="t"/>
              <a:pathLst>
                <a:path extrusionOk="0" h="31766" w="39825">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5311075" y="2027375"/>
              <a:ext cx="576600" cy="641200"/>
            </a:xfrm>
            <a:custGeom>
              <a:rect b="b" l="l" r="r" t="t"/>
              <a:pathLst>
                <a:path extrusionOk="0" h="25648" w="23064">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5929025" y="1330075"/>
              <a:ext cx="820225" cy="710775"/>
            </a:xfrm>
            <a:custGeom>
              <a:rect b="b" l="l" r="r" t="t"/>
              <a:pathLst>
                <a:path extrusionOk="0" h="28431" w="32809">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5840500" y="1889325"/>
              <a:ext cx="769600" cy="507500"/>
            </a:xfrm>
            <a:custGeom>
              <a:rect b="b" l="l" r="r" t="t"/>
              <a:pathLst>
                <a:path extrusionOk="0" h="20300" w="30784">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6546025" y="1897500"/>
              <a:ext cx="435050" cy="499100"/>
            </a:xfrm>
            <a:custGeom>
              <a:rect b="b" l="l" r="r" t="t"/>
              <a:pathLst>
                <a:path extrusionOk="0" h="19964" w="17402">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2921275" y="951475"/>
              <a:ext cx="891150" cy="556300"/>
            </a:xfrm>
            <a:custGeom>
              <a:rect b="b" l="l" r="r" t="t"/>
              <a:pathLst>
                <a:path extrusionOk="0" h="22252" w="35646">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9"/>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733450" y="1799325"/>
              <a:ext cx="871125" cy="1335825"/>
            </a:xfrm>
            <a:custGeom>
              <a:rect b="b" l="l" r="r" t="t"/>
              <a:pathLst>
                <a:path extrusionOk="0" h="53433" w="34845">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4979500" y="3308650"/>
              <a:ext cx="518175" cy="716525"/>
            </a:xfrm>
            <a:custGeom>
              <a:rect b="b" l="l" r="r" t="t"/>
              <a:pathLst>
                <a:path extrusionOk="0" h="28661" w="20727">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9"/>
            <p:cNvSpPr/>
            <p:nvPr/>
          </p:nvSpPr>
          <p:spPr>
            <a:xfrm>
              <a:off x="5005675" y="3951800"/>
              <a:ext cx="1375725" cy="940325"/>
            </a:xfrm>
            <a:custGeom>
              <a:rect b="b" l="l" r="r" t="t"/>
              <a:pathLst>
                <a:path extrusionOk="0" h="37613" w="55029">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1443900" y="1960100"/>
              <a:ext cx="764900" cy="972325"/>
            </a:xfrm>
            <a:custGeom>
              <a:rect b="b" l="l" r="r" t="t"/>
              <a:pathLst>
                <a:path extrusionOk="0" h="38893" w="30596">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568925" y="552725"/>
              <a:ext cx="921350" cy="673125"/>
            </a:xfrm>
            <a:custGeom>
              <a:rect b="b" l="l" r="r" t="t"/>
              <a:pathLst>
                <a:path extrusionOk="0" h="26925" w="36854">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9"/>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6717925" y="1652675"/>
              <a:ext cx="321850" cy="185225"/>
            </a:xfrm>
            <a:custGeom>
              <a:rect b="b" l="l" r="r" t="t"/>
              <a:pathLst>
                <a:path extrusionOk="0" h="7409" w="12874">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6929850" y="1705975"/>
              <a:ext cx="252550" cy="202025"/>
            </a:xfrm>
            <a:custGeom>
              <a:rect b="b" l="l" r="r" t="t"/>
              <a:pathLst>
                <a:path extrusionOk="0" h="8081" w="10102">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9"/>
            <p:cNvSpPr/>
            <p:nvPr/>
          </p:nvSpPr>
          <p:spPr>
            <a:xfrm>
              <a:off x="6615700" y="1275950"/>
              <a:ext cx="225675" cy="441075"/>
            </a:xfrm>
            <a:custGeom>
              <a:rect b="b" l="l" r="r" t="t"/>
              <a:pathLst>
                <a:path extrusionOk="0" h="17643" w="9027">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6787350" y="1213100"/>
              <a:ext cx="247425" cy="482050"/>
            </a:xfrm>
            <a:custGeom>
              <a:rect b="b" l="l" r="r" t="t"/>
              <a:pathLst>
                <a:path extrusionOk="0" h="19282" w="9897">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6861500" y="787075"/>
              <a:ext cx="521375" cy="836050"/>
            </a:xfrm>
            <a:custGeom>
              <a:rect b="b" l="l" r="r" t="t"/>
              <a:pathLst>
                <a:path extrusionOk="0" h="33442" w="20855">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a:off x="4255075" y="1300525"/>
              <a:ext cx="732750" cy="777250"/>
            </a:xfrm>
            <a:custGeom>
              <a:rect b="b" l="l" r="r" t="t"/>
              <a:pathLst>
                <a:path extrusionOk="0" h="31090" w="2931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9"/>
            <p:cNvSpPr/>
            <p:nvPr/>
          </p:nvSpPr>
          <p:spPr>
            <a:xfrm>
              <a:off x="5469975" y="2837225"/>
              <a:ext cx="1216675" cy="526650"/>
            </a:xfrm>
            <a:custGeom>
              <a:rect b="b" l="l" r="r" t="t"/>
              <a:pathLst>
                <a:path extrusionOk="0" h="21066" w="48667">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4531200" y="3340750"/>
              <a:ext cx="490225" cy="851900"/>
            </a:xfrm>
            <a:custGeom>
              <a:rect b="b" l="l" r="r" t="t"/>
              <a:pathLst>
                <a:path extrusionOk="0" h="34076" w="19609">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5601600" y="2410275"/>
              <a:ext cx="1027825" cy="589500"/>
            </a:xfrm>
            <a:custGeom>
              <a:rect b="b" l="l" r="r" t="t"/>
              <a:pathLst>
                <a:path extrusionOk="0" h="23580" w="41113">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6044250" y="2292225"/>
              <a:ext cx="637175" cy="308675"/>
            </a:xfrm>
            <a:custGeom>
              <a:rect b="b" l="l" r="r" t="t"/>
              <a:pathLst>
                <a:path extrusionOk="0" h="12347" w="25487">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6725975" y="1781475"/>
              <a:ext cx="236000" cy="240275"/>
            </a:xfrm>
            <a:custGeom>
              <a:rect b="b" l="l" r="r" t="t"/>
              <a:pathLst>
                <a:path extrusionOk="0" h="9611" w="944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6577450" y="2562875"/>
              <a:ext cx="70950" cy="152950"/>
            </a:xfrm>
            <a:custGeom>
              <a:rect b="b" l="l" r="r" t="t"/>
              <a:pathLst>
                <a:path extrusionOk="0" h="6118" w="2838">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322350" y="972150"/>
              <a:ext cx="1107875" cy="919625"/>
            </a:xfrm>
            <a:custGeom>
              <a:rect b="b" l="l" r="r" t="t"/>
              <a:pathLst>
                <a:path extrusionOk="0" h="36785" w="44315">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1572700" y="777150"/>
              <a:ext cx="1386975" cy="838925"/>
            </a:xfrm>
            <a:custGeom>
              <a:rect b="b" l="l" r="r" t="t"/>
              <a:pathLst>
                <a:path extrusionOk="0" h="33557" w="55479">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2853300" y="1957275"/>
              <a:ext cx="1112350" cy="564100"/>
            </a:xfrm>
            <a:custGeom>
              <a:rect b="b" l="l" r="r" t="t"/>
              <a:pathLst>
                <a:path extrusionOk="0" h="22564" w="44494">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1232775" y="744750"/>
              <a:ext cx="805325" cy="1287100"/>
            </a:xfrm>
            <a:custGeom>
              <a:rect b="b" l="l" r="r" t="t"/>
              <a:pathLst>
                <a:path extrusionOk="0" h="51484" w="32213">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4070525" y="3109475"/>
              <a:ext cx="679450" cy="624050"/>
            </a:xfrm>
            <a:custGeom>
              <a:rect b="b" l="l" r="r" t="t"/>
              <a:pathLst>
                <a:path extrusionOk="0" h="24962" w="27178">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4696650" y="2976750"/>
              <a:ext cx="1106175" cy="382425"/>
            </a:xfrm>
            <a:custGeom>
              <a:rect b="b" l="l" r="r" t="t"/>
              <a:pathLst>
                <a:path extrusionOk="0" h="15297" w="44247">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1957075" y="1520175"/>
              <a:ext cx="952250" cy="780950"/>
            </a:xfrm>
            <a:custGeom>
              <a:rect b="b" l="l" r="r" t="t"/>
              <a:pathLst>
                <a:path extrusionOk="0" h="31238" w="3809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1949300" y="2186000"/>
              <a:ext cx="30375" cy="20850"/>
            </a:xfrm>
            <a:custGeom>
              <a:rect b="b" l="l" r="r" t="t"/>
              <a:pathLst>
                <a:path extrusionOk="0" h="834" w="1215">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4961225" y="2145825"/>
              <a:ext cx="403350" cy="702700"/>
            </a:xfrm>
            <a:custGeom>
              <a:rect b="b" l="l" r="r" t="t"/>
              <a:pathLst>
                <a:path extrusionOk="0" h="28108" w="16134">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9"/>
            <p:cNvSpPr/>
            <p:nvPr/>
          </p:nvSpPr>
          <p:spPr>
            <a:xfrm>
              <a:off x="3919700" y="2407475"/>
              <a:ext cx="907900" cy="787175"/>
            </a:xfrm>
            <a:custGeom>
              <a:rect b="b" l="l" r="r" t="t"/>
              <a:pathLst>
                <a:path extrusionOk="0" h="31487" w="36316">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4570125" y="2247375"/>
              <a:ext cx="700" cy="575"/>
            </a:xfrm>
            <a:custGeom>
              <a:rect b="b" l="l" r="r" t="t"/>
              <a:pathLst>
                <a:path extrusionOk="0" h="23" w="28">
                  <a:moveTo>
                    <a:pt x="28" y="0"/>
                  </a:moveTo>
                  <a:lnTo>
                    <a:pt x="1" y="22"/>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9"/>
            <p:cNvSpPr/>
            <p:nvPr/>
          </p:nvSpPr>
          <p:spPr>
            <a:xfrm>
              <a:off x="5484750" y="3949950"/>
              <a:ext cx="275" cy="275"/>
            </a:xfrm>
            <a:custGeom>
              <a:rect b="b" l="l" r="r" t="t"/>
              <a:pathLst>
                <a:path extrusionOk="0" h="11" w="11">
                  <a:moveTo>
                    <a:pt x="0" y="1"/>
                  </a:moveTo>
                  <a:lnTo>
                    <a:pt x="11" y="11"/>
                  </a:lnTo>
                  <a:lnTo>
                    <a:pt x="11" y="1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5478425" y="37824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5331225" y="3273675"/>
              <a:ext cx="753625" cy="762125"/>
            </a:xfrm>
            <a:custGeom>
              <a:rect b="b" l="l" r="r" t="t"/>
              <a:pathLst>
                <a:path extrusionOk="0" h="30485" w="30145">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5845350" y="3475450"/>
              <a:ext cx="550" cy="450"/>
            </a:xfrm>
            <a:custGeom>
              <a:rect b="b" l="l" r="r" t="t"/>
              <a:pathLst>
                <a:path extrusionOk="0" h="18" w="22">
                  <a:moveTo>
                    <a:pt x="22" y="17"/>
                  </a:moveTo>
                  <a:lnTo>
                    <a:pt x="22" y="17"/>
                  </a:ln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6019150" y="3649250"/>
              <a:ext cx="275" cy="150"/>
            </a:xfrm>
            <a:custGeom>
              <a:rect b="b" l="l" r="r" t="t"/>
              <a:pathLst>
                <a:path extrusionOk="0" h="6" w="11">
                  <a:moveTo>
                    <a:pt x="0" y="0"/>
                  </a:moveTo>
                  <a:lnTo>
                    <a:pt x="10" y="6"/>
                  </a:lnTo>
                  <a:cubicBezTo>
                    <a:pt x="10" y="6"/>
                    <a:pt x="5" y="0"/>
                    <a:pt x="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5658925" y="33224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5938825" y="3562225"/>
              <a:ext cx="550" cy="400"/>
            </a:xfrm>
            <a:custGeom>
              <a:rect b="b" l="l" r="r" t="t"/>
              <a:pathLst>
                <a:path extrusionOk="0" h="16" w="22">
                  <a:moveTo>
                    <a:pt x="0" y="0"/>
                  </a:moveTo>
                  <a:cubicBezTo>
                    <a:pt x="7" y="5"/>
                    <a:pt x="12" y="11"/>
                    <a:pt x="17" y="16"/>
                  </a:cubicBezTo>
                  <a:lnTo>
                    <a:pt x="22" y="16"/>
                  </a:lnTo>
                  <a:cubicBezTo>
                    <a:pt x="22" y="16"/>
                    <a:pt x="17" y="11"/>
                    <a:pt x="12" y="5"/>
                  </a:cubicBez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5978850" y="3602375"/>
              <a:ext cx="275" cy="300"/>
            </a:xfrm>
            <a:custGeom>
              <a:rect b="b" l="l" r="r" t="t"/>
              <a:pathLst>
                <a:path extrusionOk="0" h="12" w="11">
                  <a:moveTo>
                    <a:pt x="0" y="1"/>
                  </a:moveTo>
                  <a:lnTo>
                    <a:pt x="0" y="11"/>
                  </a:lnTo>
                  <a:lnTo>
                    <a:pt x="11" y="11"/>
                  </a:lnTo>
                  <a:cubicBezTo>
                    <a:pt x="11" y="6"/>
                    <a:pt x="6" y="6"/>
                    <a:pt x="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5939350" y="3562600"/>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5658375" y="3321950"/>
              <a:ext cx="575" cy="550"/>
            </a:xfrm>
            <a:custGeom>
              <a:rect b="b" l="l" r="r" t="t"/>
              <a:pathLst>
                <a:path extrusionOk="0" h="22" w="23">
                  <a:moveTo>
                    <a:pt x="1" y="1"/>
                  </a:moveTo>
                  <a:cubicBezTo>
                    <a:pt x="1" y="6"/>
                    <a:pt x="7" y="11"/>
                    <a:pt x="7" y="16"/>
                  </a:cubicBezTo>
                  <a:cubicBezTo>
                    <a:pt x="13" y="16"/>
                    <a:pt x="18" y="21"/>
                    <a:pt x="23" y="2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5671575" y="3335225"/>
              <a:ext cx="825" cy="700"/>
            </a:xfrm>
            <a:custGeom>
              <a:rect b="b" l="l" r="r" t="t"/>
              <a:pathLst>
                <a:path extrusionOk="0" h="28" w="33">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5851950" y="3482025"/>
              <a:ext cx="675" cy="700"/>
            </a:xfrm>
            <a:custGeom>
              <a:rect b="b" l="l" r="r" t="t"/>
              <a:pathLst>
                <a:path extrusionOk="0" h="28" w="27">
                  <a:moveTo>
                    <a:pt x="0" y="0"/>
                  </a:moveTo>
                  <a:cubicBezTo>
                    <a:pt x="5" y="12"/>
                    <a:pt x="5" y="17"/>
                    <a:pt x="5" y="28"/>
                  </a:cubicBezTo>
                  <a:lnTo>
                    <a:pt x="26" y="28"/>
                  </a:ln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9"/>
            <p:cNvSpPr/>
            <p:nvPr/>
          </p:nvSpPr>
          <p:spPr>
            <a:xfrm>
              <a:off x="5684975" y="3341950"/>
              <a:ext cx="700" cy="550"/>
            </a:xfrm>
            <a:custGeom>
              <a:rect b="b" l="l" r="r" t="t"/>
              <a:pathLst>
                <a:path extrusionOk="0" h="22" w="28">
                  <a:moveTo>
                    <a:pt x="1" y="0"/>
                  </a:moveTo>
                  <a:cubicBezTo>
                    <a:pt x="1" y="12"/>
                    <a:pt x="7" y="12"/>
                    <a:pt x="7"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9"/>
            <p:cNvSpPr/>
            <p:nvPr/>
          </p:nvSpPr>
          <p:spPr>
            <a:xfrm>
              <a:off x="6018875" y="3649250"/>
              <a:ext cx="550" cy="150"/>
            </a:xfrm>
            <a:custGeom>
              <a:rect b="b" l="l" r="r" t="t"/>
              <a:pathLst>
                <a:path extrusionOk="0" h="6" w="22">
                  <a:moveTo>
                    <a:pt x="1" y="0"/>
                  </a:moveTo>
                  <a:lnTo>
                    <a:pt x="1" y="6"/>
                  </a:lnTo>
                  <a:lnTo>
                    <a:pt x="21" y="6"/>
                  </a:lnTo>
                  <a:cubicBezTo>
                    <a:pt x="11" y="6"/>
                    <a:pt x="11"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9"/>
            <p:cNvSpPr/>
            <p:nvPr/>
          </p:nvSpPr>
          <p:spPr>
            <a:xfrm>
              <a:off x="6025450" y="3668975"/>
              <a:ext cx="575" cy="825"/>
            </a:xfrm>
            <a:custGeom>
              <a:rect b="b" l="l" r="r" t="t"/>
              <a:pathLst>
                <a:path extrusionOk="0" h="33" w="23">
                  <a:moveTo>
                    <a:pt x="6" y="1"/>
                  </a:moveTo>
                  <a:cubicBezTo>
                    <a:pt x="1" y="6"/>
                    <a:pt x="1" y="12"/>
                    <a:pt x="1" y="17"/>
                  </a:cubicBezTo>
                  <a:cubicBezTo>
                    <a:pt x="11" y="22"/>
                    <a:pt x="16" y="28"/>
                    <a:pt x="23" y="33"/>
                  </a:cubicBezTo>
                  <a:lnTo>
                    <a:pt x="6"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9"/>
            <p:cNvSpPr/>
            <p:nvPr/>
          </p:nvSpPr>
          <p:spPr>
            <a:xfrm>
              <a:off x="5658375" y="3308775"/>
              <a:ext cx="575" cy="825"/>
            </a:xfrm>
            <a:custGeom>
              <a:rect b="b" l="l" r="r" t="t"/>
              <a:pathLst>
                <a:path extrusionOk="0" h="33" w="23">
                  <a:moveTo>
                    <a:pt x="23" y="0"/>
                  </a:moveTo>
                  <a:lnTo>
                    <a:pt x="23" y="0"/>
                  </a:lnTo>
                  <a:cubicBezTo>
                    <a:pt x="18" y="5"/>
                    <a:pt x="13" y="5"/>
                    <a:pt x="1" y="12"/>
                  </a:cubicBezTo>
                  <a:lnTo>
                    <a:pt x="1" y="33"/>
                  </a:lnTo>
                  <a:lnTo>
                    <a:pt x="23"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5678525" y="3289300"/>
              <a:ext cx="325" cy="150"/>
            </a:xfrm>
            <a:custGeom>
              <a:rect b="b" l="l" r="r" t="t"/>
              <a:pathLst>
                <a:path extrusionOk="0" h="6" w="13">
                  <a:moveTo>
                    <a:pt x="12" y="1"/>
                  </a:moveTo>
                  <a:cubicBezTo>
                    <a:pt x="7" y="1"/>
                    <a:pt x="1" y="6"/>
                    <a:pt x="1" y="6"/>
                  </a:cubicBezTo>
                  <a:lnTo>
                    <a:pt x="1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9"/>
            <p:cNvSpPr/>
            <p:nvPr/>
          </p:nvSpPr>
          <p:spPr>
            <a:xfrm>
              <a:off x="5825200" y="3462000"/>
              <a:ext cx="700" cy="700"/>
            </a:xfrm>
            <a:custGeom>
              <a:rect b="b" l="l" r="r" t="t"/>
              <a:pathLst>
                <a:path extrusionOk="0" h="28" w="28">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9"/>
            <p:cNvSpPr/>
            <p:nvPr/>
          </p:nvSpPr>
          <p:spPr>
            <a:xfrm>
              <a:off x="5678525" y="3288925"/>
              <a:ext cx="450" cy="525"/>
            </a:xfrm>
            <a:custGeom>
              <a:rect b="b" l="l" r="r" t="t"/>
              <a:pathLst>
                <a:path extrusionOk="0" h="21" w="18">
                  <a:moveTo>
                    <a:pt x="1" y="0"/>
                  </a:moveTo>
                  <a:lnTo>
                    <a:pt x="1" y="21"/>
                  </a:lnTo>
                  <a:cubicBezTo>
                    <a:pt x="7" y="16"/>
                    <a:pt x="12" y="10"/>
                    <a:pt x="17" y="5"/>
                  </a:cubicBezTo>
                  <a:cubicBezTo>
                    <a:pt x="12" y="0"/>
                    <a:pt x="7"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5845200" y="3475450"/>
              <a:ext cx="575" cy="575"/>
            </a:xfrm>
            <a:custGeom>
              <a:rect b="b" l="l" r="r" t="t"/>
              <a:pathLst>
                <a:path extrusionOk="0" h="23" w="23">
                  <a:moveTo>
                    <a:pt x="6" y="0"/>
                  </a:moveTo>
                  <a:cubicBezTo>
                    <a:pt x="6" y="6"/>
                    <a:pt x="6" y="17"/>
                    <a:pt x="1" y="22"/>
                  </a:cubicBezTo>
                  <a:cubicBezTo>
                    <a:pt x="12" y="22"/>
                    <a:pt x="18" y="17"/>
                    <a:pt x="23" y="17"/>
                  </a:cubicBezTo>
                  <a:cubicBezTo>
                    <a:pt x="18" y="11"/>
                    <a:pt x="12" y="6"/>
                    <a:pt x="6"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9"/>
            <p:cNvSpPr/>
            <p:nvPr/>
          </p:nvSpPr>
          <p:spPr>
            <a:xfrm>
              <a:off x="5698300" y="3348675"/>
              <a:ext cx="825" cy="550"/>
            </a:xfrm>
            <a:custGeom>
              <a:rect b="b" l="l" r="r" t="t"/>
              <a:pathLst>
                <a:path extrusionOk="0" h="22" w="33">
                  <a:moveTo>
                    <a:pt x="0" y="1"/>
                  </a:moveTo>
                  <a:cubicBezTo>
                    <a:pt x="5" y="6"/>
                    <a:pt x="16" y="11"/>
                    <a:pt x="22" y="21"/>
                  </a:cubicBezTo>
                  <a:lnTo>
                    <a:pt x="32" y="21"/>
                  </a:ln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9"/>
            <p:cNvSpPr/>
            <p:nvPr/>
          </p:nvSpPr>
          <p:spPr>
            <a:xfrm>
              <a:off x="5665000" y="3295500"/>
              <a:ext cx="650" cy="700"/>
            </a:xfrm>
            <a:custGeom>
              <a:rect b="b" l="l" r="r" t="t"/>
              <a:pathLst>
                <a:path extrusionOk="0" h="28" w="26">
                  <a:moveTo>
                    <a:pt x="26" y="0"/>
                  </a:moveTo>
                  <a:cubicBezTo>
                    <a:pt x="21" y="0"/>
                    <a:pt x="16" y="5"/>
                    <a:pt x="5" y="5"/>
                  </a:cubicBezTo>
                  <a:cubicBezTo>
                    <a:pt x="5" y="10"/>
                    <a:pt x="5" y="16"/>
                    <a:pt x="0" y="27"/>
                  </a:cubicBezTo>
                  <a:lnTo>
                    <a:pt x="26"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3810775" y="1896150"/>
              <a:ext cx="826250" cy="553250"/>
            </a:xfrm>
            <a:custGeom>
              <a:rect b="b" l="l" r="r" t="t"/>
              <a:pathLst>
                <a:path extrusionOk="0" h="22130" w="3305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p:nvPr/>
          </p:nvSpPr>
          <p:spPr>
            <a:xfrm>
              <a:off x="6305475" y="3322200"/>
              <a:ext cx="700" cy="725"/>
            </a:xfrm>
            <a:custGeom>
              <a:rect b="b" l="l" r="r" t="t"/>
              <a:pathLst>
                <a:path extrusionOk="0" h="29" w="28">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9"/>
            <p:cNvSpPr/>
            <p:nvPr/>
          </p:nvSpPr>
          <p:spPr>
            <a:xfrm>
              <a:off x="6318775" y="3335775"/>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6292050" y="3315625"/>
              <a:ext cx="700" cy="550"/>
            </a:xfrm>
            <a:custGeom>
              <a:rect b="b" l="l" r="r" t="t"/>
              <a:pathLst>
                <a:path extrusionOk="0" h="22" w="28">
                  <a:moveTo>
                    <a:pt x="21" y="1"/>
                  </a:moveTo>
                  <a:cubicBezTo>
                    <a:pt x="11" y="1"/>
                    <a:pt x="11" y="1"/>
                    <a:pt x="1" y="6"/>
                  </a:cubicBezTo>
                  <a:lnTo>
                    <a:pt x="28" y="22"/>
                  </a:lnTo>
                  <a:cubicBezTo>
                    <a:pt x="21" y="16"/>
                    <a:pt x="21" y="6"/>
                    <a:pt x="2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9"/>
            <p:cNvSpPr/>
            <p:nvPr/>
          </p:nvSpPr>
          <p:spPr>
            <a:xfrm>
              <a:off x="6272050" y="3302325"/>
              <a:ext cx="575" cy="450"/>
            </a:xfrm>
            <a:custGeom>
              <a:rect b="b" l="l" r="r" t="t"/>
              <a:pathLst>
                <a:path extrusionOk="0" h="18" w="23">
                  <a:moveTo>
                    <a:pt x="0" y="0"/>
                  </a:moveTo>
                  <a:lnTo>
                    <a:pt x="22" y="17"/>
                  </a:lnTo>
                  <a:lnTo>
                    <a:pt x="22"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p:nvPr/>
          </p:nvSpPr>
          <p:spPr>
            <a:xfrm>
              <a:off x="5771750" y="3222425"/>
              <a:ext cx="450" cy="275"/>
            </a:xfrm>
            <a:custGeom>
              <a:rect b="b" l="l" r="r" t="t"/>
              <a:pathLst>
                <a:path extrusionOk="0" h="11" w="18">
                  <a:moveTo>
                    <a:pt x="17" y="0"/>
                  </a:moveTo>
                  <a:cubicBezTo>
                    <a:pt x="6" y="5"/>
                    <a:pt x="0" y="11"/>
                    <a:pt x="0" y="11"/>
                  </a:cubicBezTo>
                  <a:lnTo>
                    <a:pt x="17"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6338925" y="3348925"/>
              <a:ext cx="575" cy="575"/>
            </a:xfrm>
            <a:custGeom>
              <a:rect b="b" l="l" r="r" t="t"/>
              <a:pathLst>
                <a:path extrusionOk="0" h="23" w="23">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6225425" y="3268900"/>
              <a:ext cx="450" cy="550"/>
            </a:xfrm>
            <a:custGeom>
              <a:rect b="b" l="l" r="r" t="t"/>
              <a:pathLst>
                <a:path extrusionOk="0" h="22" w="18">
                  <a:moveTo>
                    <a:pt x="18" y="0"/>
                  </a:moveTo>
                  <a:cubicBezTo>
                    <a:pt x="11" y="6"/>
                    <a:pt x="6" y="6"/>
                    <a:pt x="1" y="6"/>
                  </a:cubicBezTo>
                  <a:lnTo>
                    <a:pt x="18" y="21"/>
                  </a:lnTo>
                  <a:lnTo>
                    <a:pt x="18"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9"/>
            <p:cNvSpPr/>
            <p:nvPr/>
          </p:nvSpPr>
          <p:spPr>
            <a:xfrm>
              <a:off x="6292050" y="33157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6225425" y="3269025"/>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9"/>
            <p:cNvSpPr/>
            <p:nvPr/>
          </p:nvSpPr>
          <p:spPr>
            <a:xfrm>
              <a:off x="6212000" y="3255450"/>
              <a:ext cx="700" cy="700"/>
            </a:xfrm>
            <a:custGeom>
              <a:rect b="b" l="l" r="r" t="t"/>
              <a:pathLst>
                <a:path extrusionOk="0" h="28" w="28">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6178700" y="3235575"/>
              <a:ext cx="25" cy="25"/>
            </a:xfrm>
            <a:custGeom>
              <a:rect b="b" l="l" r="r" t="t"/>
              <a:pathLst>
                <a:path extrusionOk="0" h="1" w="1">
                  <a:moveTo>
                    <a:pt x="0" y="0"/>
                  </a:move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6245450" y="3282300"/>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6258725" y="3288925"/>
              <a:ext cx="700" cy="525"/>
            </a:xfrm>
            <a:custGeom>
              <a:rect b="b" l="l" r="r" t="t"/>
              <a:pathLst>
                <a:path extrusionOk="0" h="21" w="28">
                  <a:moveTo>
                    <a:pt x="1" y="0"/>
                  </a:moveTo>
                  <a:lnTo>
                    <a:pt x="28" y="21"/>
                  </a:lnTo>
                  <a:cubicBezTo>
                    <a:pt x="28" y="16"/>
                    <a:pt x="23" y="10"/>
                    <a:pt x="23" y="5"/>
                  </a:cubicBezTo>
                  <a:cubicBezTo>
                    <a:pt x="17" y="0"/>
                    <a:pt x="7"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6245450" y="3282175"/>
              <a:ext cx="575" cy="700"/>
            </a:xfrm>
            <a:custGeom>
              <a:rect b="b" l="l" r="r" t="t"/>
              <a:pathLst>
                <a:path extrusionOk="0" h="28" w="23">
                  <a:moveTo>
                    <a:pt x="16" y="1"/>
                  </a:moveTo>
                  <a:cubicBezTo>
                    <a:pt x="11" y="6"/>
                    <a:pt x="6" y="6"/>
                    <a:pt x="0" y="6"/>
                  </a:cubicBezTo>
                  <a:lnTo>
                    <a:pt x="11" y="17"/>
                  </a:lnTo>
                  <a:lnTo>
                    <a:pt x="22" y="28"/>
                  </a:lnTo>
                  <a:cubicBezTo>
                    <a:pt x="22" y="17"/>
                    <a:pt x="16" y="12"/>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6272050" y="3302325"/>
              <a:ext cx="25" cy="25"/>
            </a:xfrm>
            <a:custGeom>
              <a:rect b="b" l="l" r="r" t="t"/>
              <a:pathLst>
                <a:path extrusionOk="0" h="1" w="1">
                  <a:moveTo>
                    <a:pt x="0" y="0"/>
                  </a:move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6318775" y="3335650"/>
              <a:ext cx="575" cy="550"/>
            </a:xfrm>
            <a:custGeom>
              <a:rect b="b" l="l" r="r" t="t"/>
              <a:pathLst>
                <a:path extrusionOk="0" h="22" w="23">
                  <a:moveTo>
                    <a:pt x="23" y="1"/>
                  </a:moveTo>
                  <a:cubicBezTo>
                    <a:pt x="19" y="3"/>
                    <a:pt x="16" y="3"/>
                    <a:pt x="13" y="3"/>
                  </a:cubicBezTo>
                  <a:cubicBezTo>
                    <a:pt x="10" y="3"/>
                    <a:pt x="6" y="3"/>
                    <a:pt x="1" y="6"/>
                  </a:cubicBezTo>
                  <a:lnTo>
                    <a:pt x="23" y="21"/>
                  </a:lnTo>
                  <a:lnTo>
                    <a:pt x="23"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p:nvPr/>
          </p:nvSpPr>
          <p:spPr>
            <a:xfrm>
              <a:off x="5991750" y="3215575"/>
              <a:ext cx="575" cy="550"/>
            </a:xfrm>
            <a:custGeom>
              <a:rect b="b" l="l" r="r" t="t"/>
              <a:pathLst>
                <a:path extrusionOk="0" h="22" w="23">
                  <a:moveTo>
                    <a:pt x="0" y="1"/>
                  </a:moveTo>
                  <a:lnTo>
                    <a:pt x="22" y="22"/>
                  </a:lnTo>
                  <a:cubicBezTo>
                    <a:pt x="17" y="11"/>
                    <a:pt x="17" y="6"/>
                    <a:pt x="1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6005175" y="3222025"/>
              <a:ext cx="700" cy="675"/>
            </a:xfrm>
            <a:custGeom>
              <a:rect b="b" l="l" r="r" t="t"/>
              <a:pathLst>
                <a:path extrusionOk="0" h="27" w="28">
                  <a:moveTo>
                    <a:pt x="1" y="1"/>
                  </a:moveTo>
                  <a:lnTo>
                    <a:pt x="28" y="27"/>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5991750" y="3215575"/>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6178700" y="3235575"/>
              <a:ext cx="575" cy="450"/>
            </a:xfrm>
            <a:custGeom>
              <a:rect b="b" l="l" r="r" t="t"/>
              <a:pathLst>
                <a:path extrusionOk="0" h="18" w="23">
                  <a:moveTo>
                    <a:pt x="0" y="0"/>
                  </a:moveTo>
                  <a:lnTo>
                    <a:pt x="22" y="17"/>
                  </a:lnTo>
                  <a:cubicBezTo>
                    <a:pt x="17" y="12"/>
                    <a:pt x="17" y="7"/>
                    <a:pt x="1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a:off x="6198700" y="3248875"/>
              <a:ext cx="575" cy="575"/>
            </a:xfrm>
            <a:custGeom>
              <a:rect b="b" l="l" r="r" t="t"/>
              <a:pathLst>
                <a:path extrusionOk="0" h="23" w="23">
                  <a:moveTo>
                    <a:pt x="16" y="1"/>
                  </a:moveTo>
                  <a:cubicBezTo>
                    <a:pt x="11" y="1"/>
                    <a:pt x="6" y="1"/>
                    <a:pt x="1" y="6"/>
                  </a:cubicBezTo>
                  <a:lnTo>
                    <a:pt x="23" y="23"/>
                  </a:lnTo>
                  <a:cubicBezTo>
                    <a:pt x="23" y="16"/>
                    <a:pt x="16" y="6"/>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a:off x="5751850" y="3235575"/>
              <a:ext cx="575" cy="575"/>
            </a:xfrm>
            <a:custGeom>
              <a:rect b="b" l="l" r="r" t="t"/>
              <a:pathLst>
                <a:path extrusionOk="0" h="23" w="23">
                  <a:moveTo>
                    <a:pt x="7" y="0"/>
                  </a:moveTo>
                  <a:cubicBezTo>
                    <a:pt x="7" y="7"/>
                    <a:pt x="7" y="12"/>
                    <a:pt x="1" y="22"/>
                  </a:cubicBezTo>
                  <a:lnTo>
                    <a:pt x="23" y="7"/>
                  </a:lnTo>
                  <a:cubicBezTo>
                    <a:pt x="18" y="0"/>
                    <a:pt x="13" y="0"/>
                    <a:pt x="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4784725" y="2583250"/>
              <a:ext cx="978725" cy="519675"/>
            </a:xfrm>
            <a:custGeom>
              <a:rect b="b" l="l" r="r" t="t"/>
              <a:pathLst>
                <a:path extrusionOk="0" h="20787" w="39149">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a:off x="6385925" y="2501875"/>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a:off x="6379350" y="2515150"/>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6392500" y="2487750"/>
              <a:ext cx="700" cy="850"/>
            </a:xfrm>
            <a:custGeom>
              <a:rect b="b" l="l" r="r" t="t"/>
              <a:pathLst>
                <a:path extrusionOk="0" h="34" w="28">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a:off x="6392650" y="24885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a:off x="6312450" y="2414175"/>
              <a:ext cx="725" cy="575"/>
            </a:xfrm>
            <a:custGeom>
              <a:rect b="b" l="l" r="r" t="t"/>
              <a:pathLst>
                <a:path extrusionOk="0" h="23" w="29">
                  <a:moveTo>
                    <a:pt x="1" y="0"/>
                  </a:moveTo>
                  <a:cubicBezTo>
                    <a:pt x="1" y="6"/>
                    <a:pt x="6" y="17"/>
                    <a:pt x="6"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6379225" y="2514525"/>
              <a:ext cx="575" cy="650"/>
            </a:xfrm>
            <a:custGeom>
              <a:rect b="b" l="l" r="r" t="t"/>
              <a:pathLst>
                <a:path extrusionOk="0" h="26" w="23">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a:off x="6385925" y="2501200"/>
              <a:ext cx="575" cy="700"/>
            </a:xfrm>
            <a:custGeom>
              <a:rect b="b" l="l" r="r" t="t"/>
              <a:pathLst>
                <a:path extrusionOk="0" h="28" w="23">
                  <a:moveTo>
                    <a:pt x="22" y="1"/>
                  </a:moveTo>
                  <a:cubicBezTo>
                    <a:pt x="12" y="1"/>
                    <a:pt x="5" y="6"/>
                    <a:pt x="0" y="6"/>
                  </a:cubicBezTo>
                  <a:lnTo>
                    <a:pt x="0" y="28"/>
                  </a:ln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5871800" y="2834950"/>
              <a:ext cx="700" cy="575"/>
            </a:xfrm>
            <a:custGeom>
              <a:rect b="b" l="l" r="r" t="t"/>
              <a:pathLst>
                <a:path extrusionOk="0" h="23" w="28">
                  <a:moveTo>
                    <a:pt x="1" y="0"/>
                  </a:moveTo>
                  <a:cubicBezTo>
                    <a:pt x="6" y="5"/>
                    <a:pt x="12" y="12"/>
                    <a:pt x="22" y="22"/>
                  </a:cubicBezTo>
                  <a:cubicBezTo>
                    <a:pt x="22" y="17"/>
                    <a:pt x="22" y="17"/>
                    <a:pt x="28" y="17"/>
                  </a:cubicBez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a:off x="6165550" y="2514525"/>
              <a:ext cx="525" cy="650"/>
            </a:xfrm>
            <a:custGeom>
              <a:rect b="b" l="l" r="r" t="t"/>
              <a:pathLst>
                <a:path extrusionOk="0" h="26" w="21">
                  <a:moveTo>
                    <a:pt x="21" y="0"/>
                  </a:moveTo>
                  <a:lnTo>
                    <a:pt x="0" y="26"/>
                  </a:lnTo>
                  <a:cubicBezTo>
                    <a:pt x="5" y="21"/>
                    <a:pt x="11" y="21"/>
                    <a:pt x="16" y="16"/>
                  </a:cubicBezTo>
                  <a:cubicBezTo>
                    <a:pt x="16" y="10"/>
                    <a:pt x="21" y="5"/>
                    <a:pt x="2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a:off x="6132075" y="2527800"/>
              <a:ext cx="575" cy="575"/>
            </a:xfrm>
            <a:custGeom>
              <a:rect b="b" l="l" r="r" t="t"/>
              <a:pathLst>
                <a:path extrusionOk="0" h="23" w="23">
                  <a:moveTo>
                    <a:pt x="23" y="0"/>
                  </a:moveTo>
                  <a:lnTo>
                    <a:pt x="1" y="22"/>
                  </a:lnTo>
                  <a:lnTo>
                    <a:pt x="18" y="22"/>
                  </a:lnTo>
                  <a:cubicBezTo>
                    <a:pt x="18" y="17"/>
                    <a:pt x="23" y="5"/>
                    <a:pt x="2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5992000" y="2788075"/>
              <a:ext cx="575" cy="700"/>
            </a:xfrm>
            <a:custGeom>
              <a:rect b="b" l="l" r="r" t="t"/>
              <a:pathLst>
                <a:path extrusionOk="0" h="28" w="23">
                  <a:moveTo>
                    <a:pt x="22" y="1"/>
                  </a:moveTo>
                  <a:cubicBezTo>
                    <a:pt x="12" y="6"/>
                    <a:pt x="12" y="11"/>
                    <a:pt x="7" y="17"/>
                  </a:cubicBezTo>
                  <a:cubicBezTo>
                    <a:pt x="0" y="23"/>
                    <a:pt x="0" y="28"/>
                    <a:pt x="0" y="28"/>
                  </a:cubicBez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6085350" y="2594675"/>
              <a:ext cx="575" cy="575"/>
            </a:xfrm>
            <a:custGeom>
              <a:rect b="b" l="l" r="r" t="t"/>
              <a:pathLst>
                <a:path extrusionOk="0" h="23" w="23">
                  <a:moveTo>
                    <a:pt x="0" y="1"/>
                  </a:moveTo>
                  <a:cubicBezTo>
                    <a:pt x="6" y="6"/>
                    <a:pt x="12" y="17"/>
                    <a:pt x="17" y="23"/>
                  </a:cubicBezTo>
                  <a:lnTo>
                    <a:pt x="22" y="23"/>
                  </a:ln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a:off x="6252150" y="2434450"/>
              <a:ext cx="700" cy="575"/>
            </a:xfrm>
            <a:custGeom>
              <a:rect b="b" l="l" r="r" t="t"/>
              <a:pathLst>
                <a:path extrusionOk="0" h="23" w="28">
                  <a:moveTo>
                    <a:pt x="1" y="0"/>
                  </a:moveTo>
                  <a:cubicBezTo>
                    <a:pt x="6" y="6"/>
                    <a:pt x="6" y="12"/>
                    <a:pt x="12"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a:off x="6232125" y="2421175"/>
              <a:ext cx="725" cy="525"/>
            </a:xfrm>
            <a:custGeom>
              <a:rect b="b" l="l" r="r" t="t"/>
              <a:pathLst>
                <a:path extrusionOk="0" h="21" w="29">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a:off x="6245450" y="2427750"/>
              <a:ext cx="700" cy="700"/>
            </a:xfrm>
            <a:custGeom>
              <a:rect b="b" l="l" r="r" t="t"/>
              <a:pathLst>
                <a:path extrusionOk="0" h="28" w="28">
                  <a:moveTo>
                    <a:pt x="6" y="0"/>
                  </a:moveTo>
                  <a:cubicBezTo>
                    <a:pt x="0" y="11"/>
                    <a:pt x="0" y="22"/>
                    <a:pt x="0" y="27"/>
                  </a:cubicBezTo>
                  <a:cubicBezTo>
                    <a:pt x="11" y="27"/>
                    <a:pt x="22" y="27"/>
                    <a:pt x="28" y="22"/>
                  </a:cubicBezTo>
                  <a:lnTo>
                    <a:pt x="6"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a:off x="6225425" y="2414425"/>
              <a:ext cx="700" cy="700"/>
            </a:xfrm>
            <a:custGeom>
              <a:rect b="b" l="l" r="r" t="t"/>
              <a:pathLst>
                <a:path extrusionOk="0" h="28" w="28">
                  <a:moveTo>
                    <a:pt x="1" y="1"/>
                  </a:moveTo>
                  <a:lnTo>
                    <a:pt x="1" y="28"/>
                  </a:lnTo>
                  <a:cubicBezTo>
                    <a:pt x="11" y="28"/>
                    <a:pt x="18" y="23"/>
                    <a:pt x="28" y="23"/>
                  </a:cubicBezTo>
                  <a:cubicBezTo>
                    <a:pt x="23" y="18"/>
                    <a:pt x="11" y="7"/>
                    <a:pt x="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a:off x="6025450" y="2694725"/>
              <a:ext cx="425" cy="575"/>
            </a:xfrm>
            <a:custGeom>
              <a:rect b="b" l="l" r="r" t="t"/>
              <a:pathLst>
                <a:path extrusionOk="0" h="23" w="17">
                  <a:moveTo>
                    <a:pt x="16" y="1"/>
                  </a:moveTo>
                  <a:lnTo>
                    <a:pt x="1" y="23"/>
                  </a:lnTo>
                  <a:cubicBezTo>
                    <a:pt x="6" y="17"/>
                    <a:pt x="11" y="12"/>
                    <a:pt x="16" y="6"/>
                  </a:cubicBezTo>
                  <a:lnTo>
                    <a:pt x="16"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a:off x="5818350" y="2854950"/>
              <a:ext cx="700" cy="575"/>
            </a:xfrm>
            <a:custGeom>
              <a:rect b="b" l="l" r="r" t="t"/>
              <a:pathLst>
                <a:path extrusionOk="0" h="23" w="28">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a:off x="5811500" y="2848250"/>
              <a:ext cx="825" cy="825"/>
            </a:xfrm>
            <a:custGeom>
              <a:rect b="b" l="l" r="r" t="t"/>
              <a:pathLst>
                <a:path extrusionOk="0" h="33" w="33">
                  <a:moveTo>
                    <a:pt x="7" y="1"/>
                  </a:moveTo>
                  <a:cubicBezTo>
                    <a:pt x="7" y="16"/>
                    <a:pt x="7" y="21"/>
                    <a:pt x="0" y="33"/>
                  </a:cubicBezTo>
                  <a:cubicBezTo>
                    <a:pt x="12" y="28"/>
                    <a:pt x="22" y="28"/>
                    <a:pt x="32" y="21"/>
                  </a:cubicBezTo>
                  <a:lnTo>
                    <a:pt x="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a:off x="5845075" y="2854950"/>
              <a:ext cx="700" cy="575"/>
            </a:xfrm>
            <a:custGeom>
              <a:rect b="b" l="l" r="r" t="t"/>
              <a:pathLst>
                <a:path extrusionOk="0" h="23" w="28">
                  <a:moveTo>
                    <a:pt x="28" y="1"/>
                  </a:moveTo>
                  <a:lnTo>
                    <a:pt x="1" y="23"/>
                  </a:lnTo>
                  <a:lnTo>
                    <a:pt x="11" y="23"/>
                  </a:lnTo>
                  <a:cubicBezTo>
                    <a:pt x="17" y="18"/>
                    <a:pt x="23" y="11"/>
                    <a:pt x="28"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a:off x="6005450" y="2768050"/>
              <a:ext cx="425" cy="700"/>
            </a:xfrm>
            <a:custGeom>
              <a:rect b="b" l="l" r="r" t="t"/>
              <a:pathLst>
                <a:path extrusionOk="0" h="28" w="17">
                  <a:moveTo>
                    <a:pt x="17" y="1"/>
                  </a:moveTo>
                  <a:lnTo>
                    <a:pt x="0" y="28"/>
                  </a:lnTo>
                  <a:cubicBezTo>
                    <a:pt x="5" y="23"/>
                    <a:pt x="10" y="18"/>
                    <a:pt x="17" y="6"/>
                  </a:cubicBezTo>
                  <a:lnTo>
                    <a:pt x="1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9"/>
            <p:cNvSpPr/>
            <p:nvPr/>
          </p:nvSpPr>
          <p:spPr>
            <a:xfrm>
              <a:off x="6018750" y="2701300"/>
              <a:ext cx="550" cy="700"/>
            </a:xfrm>
            <a:custGeom>
              <a:rect b="b" l="l" r="r" t="t"/>
              <a:pathLst>
                <a:path extrusionOk="0" h="28" w="22">
                  <a:moveTo>
                    <a:pt x="16" y="1"/>
                  </a:moveTo>
                  <a:lnTo>
                    <a:pt x="1" y="28"/>
                  </a:lnTo>
                  <a:lnTo>
                    <a:pt x="21" y="28"/>
                  </a:lnTo>
                  <a:cubicBezTo>
                    <a:pt x="16" y="23"/>
                    <a:pt x="21" y="12"/>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9"/>
            <p:cNvSpPr/>
            <p:nvPr/>
          </p:nvSpPr>
          <p:spPr>
            <a:xfrm>
              <a:off x="6005300" y="2728050"/>
              <a:ext cx="575" cy="675"/>
            </a:xfrm>
            <a:custGeom>
              <a:rect b="b" l="l" r="r" t="t"/>
              <a:pathLst>
                <a:path extrusionOk="0" h="27" w="23">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a:off x="6265475" y="2441175"/>
              <a:ext cx="700" cy="550"/>
            </a:xfrm>
            <a:custGeom>
              <a:rect b="b" l="l" r="r" t="t"/>
              <a:pathLst>
                <a:path extrusionOk="0" h="22" w="28">
                  <a:moveTo>
                    <a:pt x="0" y="1"/>
                  </a:moveTo>
                  <a:cubicBezTo>
                    <a:pt x="10" y="11"/>
                    <a:pt x="16" y="16"/>
                    <a:pt x="21" y="22"/>
                  </a:cubicBezTo>
                  <a:cubicBezTo>
                    <a:pt x="21" y="22"/>
                    <a:pt x="27" y="22"/>
                    <a:pt x="27" y="16"/>
                  </a:cubicBez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a:off x="6279175" y="2387575"/>
              <a:ext cx="400" cy="575"/>
            </a:xfrm>
            <a:custGeom>
              <a:rect b="b" l="l" r="r" t="t"/>
              <a:pathLst>
                <a:path extrusionOk="0" h="23" w="16">
                  <a:moveTo>
                    <a:pt x="0" y="1"/>
                  </a:moveTo>
                  <a:lnTo>
                    <a:pt x="16" y="23"/>
                  </a:lnTo>
                  <a:cubicBezTo>
                    <a:pt x="16" y="18"/>
                    <a:pt x="16" y="18"/>
                    <a:pt x="10" y="11"/>
                  </a:cubicBezTo>
                  <a:cubicBezTo>
                    <a:pt x="10" y="6"/>
                    <a:pt x="5" y="1"/>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a:off x="6285875" y="2407475"/>
              <a:ext cx="700" cy="825"/>
            </a:xfrm>
            <a:custGeom>
              <a:rect b="b" l="l" r="r" t="t"/>
              <a:pathLst>
                <a:path extrusionOk="0" h="33" w="28">
                  <a:moveTo>
                    <a:pt x="0" y="0"/>
                  </a:moveTo>
                  <a:lnTo>
                    <a:pt x="22" y="32"/>
                  </a:lnTo>
                  <a:cubicBezTo>
                    <a:pt x="22" y="21"/>
                    <a:pt x="22" y="16"/>
                    <a:pt x="27" y="5"/>
                  </a:cubicBezTo>
                  <a:cubicBezTo>
                    <a:pt x="17" y="5"/>
                    <a:pt x="11" y="5"/>
                    <a:pt x="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a:off x="6178700" y="2387450"/>
              <a:ext cx="575" cy="700"/>
            </a:xfrm>
            <a:custGeom>
              <a:rect b="b" l="l" r="r" t="t"/>
              <a:pathLst>
                <a:path extrusionOk="0" h="28" w="23">
                  <a:moveTo>
                    <a:pt x="22" y="1"/>
                  </a:moveTo>
                  <a:cubicBezTo>
                    <a:pt x="17" y="6"/>
                    <a:pt x="11" y="6"/>
                    <a:pt x="0" y="6"/>
                  </a:cubicBezTo>
                  <a:lnTo>
                    <a:pt x="0" y="28"/>
                  </a:ln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a:off x="6265600" y="2380875"/>
              <a:ext cx="825" cy="700"/>
            </a:xfrm>
            <a:custGeom>
              <a:rect b="b" l="l" r="r" t="t"/>
              <a:pathLst>
                <a:path extrusionOk="0" h="28" w="33">
                  <a:moveTo>
                    <a:pt x="0" y="1"/>
                  </a:moveTo>
                  <a:lnTo>
                    <a:pt x="33" y="28"/>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a:off x="6071925" y="2454325"/>
              <a:ext cx="550" cy="425"/>
            </a:xfrm>
            <a:custGeom>
              <a:rect b="b" l="l" r="r" t="t"/>
              <a:pathLst>
                <a:path extrusionOk="0" h="17" w="22">
                  <a:moveTo>
                    <a:pt x="16" y="1"/>
                  </a:moveTo>
                  <a:cubicBezTo>
                    <a:pt x="11" y="6"/>
                    <a:pt x="6" y="11"/>
                    <a:pt x="1" y="16"/>
                  </a:cubicBezTo>
                  <a:lnTo>
                    <a:pt x="22" y="6"/>
                  </a:lnTo>
                  <a:cubicBezTo>
                    <a:pt x="22" y="1"/>
                    <a:pt x="16" y="1"/>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a:off x="6265725" y="2380575"/>
              <a:ext cx="700" cy="1000"/>
            </a:xfrm>
            <a:custGeom>
              <a:rect b="b" l="l" r="r" t="t"/>
              <a:pathLst>
                <a:path extrusionOk="0" h="40" w="28">
                  <a:moveTo>
                    <a:pt x="28" y="1"/>
                  </a:moveTo>
                  <a:cubicBezTo>
                    <a:pt x="22" y="7"/>
                    <a:pt x="11" y="7"/>
                    <a:pt x="0" y="13"/>
                  </a:cubicBezTo>
                  <a:cubicBezTo>
                    <a:pt x="11" y="18"/>
                    <a:pt x="17" y="28"/>
                    <a:pt x="28" y="40"/>
                  </a:cubicBezTo>
                  <a:lnTo>
                    <a:pt x="28"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a:off x="6605775" y="2581100"/>
              <a:ext cx="575" cy="450"/>
            </a:xfrm>
            <a:custGeom>
              <a:rect b="b" l="l" r="r" t="t"/>
              <a:pathLst>
                <a:path extrusionOk="0" h="18" w="23">
                  <a:moveTo>
                    <a:pt x="23" y="1"/>
                  </a:moveTo>
                  <a:cubicBezTo>
                    <a:pt x="18" y="6"/>
                    <a:pt x="11" y="6"/>
                    <a:pt x="6" y="12"/>
                  </a:cubicBezTo>
                  <a:lnTo>
                    <a:pt x="1" y="18"/>
                  </a:lnTo>
                  <a:lnTo>
                    <a:pt x="18" y="6"/>
                  </a:lnTo>
                  <a:lnTo>
                    <a:pt x="23"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a:off x="5667125" y="2244950"/>
              <a:ext cx="632075" cy="617425"/>
            </a:xfrm>
            <a:custGeom>
              <a:rect b="b" l="l" r="r" t="t"/>
              <a:pathLst>
                <a:path extrusionOk="0" h="24697" w="25283">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a:off x="5648325" y="3196075"/>
              <a:ext cx="711700" cy="537400"/>
            </a:xfrm>
            <a:custGeom>
              <a:rect b="b" l="l" r="r" t="t"/>
              <a:pathLst>
                <a:path extrusionOk="0" h="21496" w="28468">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a:off x="6515750" y="2274000"/>
              <a:ext cx="212275" cy="434800"/>
            </a:xfrm>
            <a:custGeom>
              <a:rect b="b" l="l" r="r" t="t"/>
              <a:pathLst>
                <a:path extrusionOk="0" h="17392" w="8491">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a:off x="3740925" y="906475"/>
              <a:ext cx="901875" cy="1013375"/>
            </a:xfrm>
            <a:custGeom>
              <a:rect b="b" l="l" r="r" t="t"/>
              <a:pathLst>
                <a:path extrusionOk="0" h="40535" w="36075">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0" name="Google Shape;1210;p29"/>
          <p:cNvCxnSpPr/>
          <p:nvPr/>
        </p:nvCxnSpPr>
        <p:spPr>
          <a:xfrm flipH="1" rot="10800000">
            <a:off x="2553825" y="3443600"/>
            <a:ext cx="297600" cy="304800"/>
          </a:xfrm>
          <a:prstGeom prst="straightConnector1">
            <a:avLst/>
          </a:prstGeom>
          <a:noFill/>
          <a:ln cap="flat" cmpd="sng" w="19050">
            <a:solidFill>
              <a:schemeClr val="accent4"/>
            </a:solidFill>
            <a:prstDash val="solid"/>
            <a:round/>
            <a:headEnd len="med" w="med" type="none"/>
            <a:tailEnd len="med" w="med" type="oval"/>
          </a:ln>
        </p:spPr>
      </p:cxnSp>
      <p:grpSp>
        <p:nvGrpSpPr>
          <p:cNvPr id="1211" name="Google Shape;1211;p29"/>
          <p:cNvGrpSpPr/>
          <p:nvPr/>
        </p:nvGrpSpPr>
        <p:grpSpPr>
          <a:xfrm>
            <a:off x="1589913" y="3711791"/>
            <a:ext cx="1186577" cy="389688"/>
            <a:chOff x="464775" y="1250769"/>
            <a:chExt cx="1821300" cy="298200"/>
          </a:xfrm>
        </p:grpSpPr>
        <p:sp>
          <p:nvSpPr>
            <p:cNvPr id="1212" name="Google Shape;1212;p29"/>
            <p:cNvSpPr/>
            <p:nvPr/>
          </p:nvSpPr>
          <p:spPr>
            <a:xfrm>
              <a:off x="464775" y="1250769"/>
              <a:ext cx="18213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txBox="1"/>
            <p:nvPr/>
          </p:nvSpPr>
          <p:spPr>
            <a:xfrm>
              <a:off x="753779" y="1270729"/>
              <a:ext cx="12147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Arizona</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214" name="Google Shape;1214;p29"/>
          <p:cNvGrpSpPr/>
          <p:nvPr/>
        </p:nvGrpSpPr>
        <p:grpSpPr>
          <a:xfrm>
            <a:off x="6686538" y="4351591"/>
            <a:ext cx="1186577" cy="389688"/>
            <a:chOff x="194169" y="1453631"/>
            <a:chExt cx="1821300" cy="298200"/>
          </a:xfrm>
        </p:grpSpPr>
        <p:sp>
          <p:nvSpPr>
            <p:cNvPr id="1215" name="Google Shape;1215;p29"/>
            <p:cNvSpPr/>
            <p:nvPr/>
          </p:nvSpPr>
          <p:spPr>
            <a:xfrm>
              <a:off x="194169" y="1453631"/>
              <a:ext cx="18213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txBox="1"/>
            <p:nvPr/>
          </p:nvSpPr>
          <p:spPr>
            <a:xfrm>
              <a:off x="295836" y="1473591"/>
              <a:ext cx="15765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Tennessee</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cxnSp>
        <p:nvCxnSpPr>
          <p:cNvPr id="1217" name="Google Shape;1217;p29"/>
          <p:cNvCxnSpPr/>
          <p:nvPr/>
        </p:nvCxnSpPr>
        <p:spPr>
          <a:xfrm rot="10800000">
            <a:off x="5626550" y="3035600"/>
            <a:ext cx="1103700" cy="1464000"/>
          </a:xfrm>
          <a:prstGeom prst="straightConnector1">
            <a:avLst/>
          </a:prstGeom>
          <a:noFill/>
          <a:ln cap="flat" cmpd="sng" w="19050">
            <a:solidFill>
              <a:schemeClr val="accent4"/>
            </a:solidFill>
            <a:prstDash val="solid"/>
            <a:round/>
            <a:headEnd len="med" w="med" type="none"/>
            <a:tailEnd len="med" w="med" type="oval"/>
          </a:ln>
        </p:spPr>
      </p:cxnSp>
      <p:cxnSp>
        <p:nvCxnSpPr>
          <p:cNvPr id="1218" name="Google Shape;1218;p29"/>
          <p:cNvCxnSpPr/>
          <p:nvPr/>
        </p:nvCxnSpPr>
        <p:spPr>
          <a:xfrm rot="10800000">
            <a:off x="5680200" y="2514200"/>
            <a:ext cx="1172700" cy="1234200"/>
          </a:xfrm>
          <a:prstGeom prst="straightConnector1">
            <a:avLst/>
          </a:prstGeom>
          <a:noFill/>
          <a:ln cap="flat" cmpd="sng" w="19050">
            <a:solidFill>
              <a:schemeClr val="accent4"/>
            </a:solidFill>
            <a:prstDash val="solid"/>
            <a:round/>
            <a:headEnd len="med" w="med" type="none"/>
            <a:tailEnd len="med" w="med" type="oval"/>
          </a:ln>
        </p:spPr>
      </p:cxnSp>
      <p:grpSp>
        <p:nvGrpSpPr>
          <p:cNvPr id="1219" name="Google Shape;1219;p29"/>
          <p:cNvGrpSpPr/>
          <p:nvPr/>
        </p:nvGrpSpPr>
        <p:grpSpPr>
          <a:xfrm>
            <a:off x="6686538" y="3589591"/>
            <a:ext cx="1186577" cy="389688"/>
            <a:chOff x="194169" y="1453631"/>
            <a:chExt cx="1821300" cy="298200"/>
          </a:xfrm>
        </p:grpSpPr>
        <p:sp>
          <p:nvSpPr>
            <p:cNvPr id="1220" name="Google Shape;1220;p29"/>
            <p:cNvSpPr/>
            <p:nvPr/>
          </p:nvSpPr>
          <p:spPr>
            <a:xfrm>
              <a:off x="194169" y="1453631"/>
              <a:ext cx="18213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txBox="1"/>
            <p:nvPr/>
          </p:nvSpPr>
          <p:spPr>
            <a:xfrm>
              <a:off x="295836" y="1473591"/>
              <a:ext cx="15765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Indiana</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cxnSp>
        <p:nvCxnSpPr>
          <p:cNvPr id="1222" name="Google Shape;1222;p29"/>
          <p:cNvCxnSpPr/>
          <p:nvPr/>
        </p:nvCxnSpPr>
        <p:spPr>
          <a:xfrm rot="10800000">
            <a:off x="6883625" y="2184775"/>
            <a:ext cx="337200" cy="283500"/>
          </a:xfrm>
          <a:prstGeom prst="straightConnector1">
            <a:avLst/>
          </a:prstGeom>
          <a:noFill/>
          <a:ln cap="flat" cmpd="sng" w="19050">
            <a:solidFill>
              <a:schemeClr val="accent4"/>
            </a:solidFill>
            <a:prstDash val="solid"/>
            <a:round/>
            <a:headEnd len="med" w="med" type="none"/>
            <a:tailEnd len="med" w="med" type="oval"/>
          </a:ln>
        </p:spPr>
      </p:cxnSp>
      <p:grpSp>
        <p:nvGrpSpPr>
          <p:cNvPr id="1223" name="Google Shape;1223;p29"/>
          <p:cNvGrpSpPr/>
          <p:nvPr/>
        </p:nvGrpSpPr>
        <p:grpSpPr>
          <a:xfrm>
            <a:off x="7057525" y="2337939"/>
            <a:ext cx="1186577" cy="582623"/>
            <a:chOff x="-39753" y="1453631"/>
            <a:chExt cx="1821300" cy="298200"/>
          </a:xfrm>
        </p:grpSpPr>
        <p:sp>
          <p:nvSpPr>
            <p:cNvPr id="1224" name="Google Shape;1224;p29"/>
            <p:cNvSpPr/>
            <p:nvPr/>
          </p:nvSpPr>
          <p:spPr>
            <a:xfrm>
              <a:off x="-39753" y="1453631"/>
              <a:ext cx="18213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txBox="1"/>
            <p:nvPr/>
          </p:nvSpPr>
          <p:spPr>
            <a:xfrm>
              <a:off x="61915" y="1473591"/>
              <a:ext cx="15765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New Jersey</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cxnSp>
        <p:nvCxnSpPr>
          <p:cNvPr id="1226" name="Google Shape;1226;p29"/>
          <p:cNvCxnSpPr/>
          <p:nvPr/>
        </p:nvCxnSpPr>
        <p:spPr>
          <a:xfrm flipH="1">
            <a:off x="5051525" y="1303125"/>
            <a:ext cx="597900" cy="517200"/>
          </a:xfrm>
          <a:prstGeom prst="straightConnector1">
            <a:avLst/>
          </a:prstGeom>
          <a:noFill/>
          <a:ln cap="flat" cmpd="sng" w="19050">
            <a:solidFill>
              <a:schemeClr val="accent4"/>
            </a:solidFill>
            <a:prstDash val="solid"/>
            <a:round/>
            <a:headEnd len="med" w="med" type="none"/>
            <a:tailEnd len="med" w="med" type="oval"/>
          </a:ln>
        </p:spPr>
      </p:cxnSp>
      <p:grpSp>
        <p:nvGrpSpPr>
          <p:cNvPr id="1227" name="Google Shape;1227;p29"/>
          <p:cNvGrpSpPr/>
          <p:nvPr/>
        </p:nvGrpSpPr>
        <p:grpSpPr>
          <a:xfrm>
            <a:off x="5499963" y="921504"/>
            <a:ext cx="1186577" cy="389688"/>
            <a:chOff x="194169" y="1453631"/>
            <a:chExt cx="1821300" cy="298200"/>
          </a:xfrm>
        </p:grpSpPr>
        <p:sp>
          <p:nvSpPr>
            <p:cNvPr id="1228" name="Google Shape;1228;p29"/>
            <p:cNvSpPr/>
            <p:nvPr/>
          </p:nvSpPr>
          <p:spPr>
            <a:xfrm>
              <a:off x="194169" y="1453631"/>
              <a:ext cx="18213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txBox="1"/>
            <p:nvPr/>
          </p:nvSpPr>
          <p:spPr>
            <a:xfrm>
              <a:off x="295836" y="1473591"/>
              <a:ext cx="15765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Wisconsin</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230" name="Google Shape;1230;p29"/>
          <p:cNvGrpSpPr/>
          <p:nvPr/>
        </p:nvGrpSpPr>
        <p:grpSpPr>
          <a:xfrm>
            <a:off x="304874" y="1367893"/>
            <a:ext cx="1111374" cy="3442790"/>
            <a:chOff x="1281077" y="1444452"/>
            <a:chExt cx="1061991" cy="3290128"/>
          </a:xfrm>
        </p:grpSpPr>
        <p:sp>
          <p:nvSpPr>
            <p:cNvPr id="1231" name="Google Shape;1231;p29"/>
            <p:cNvSpPr/>
            <p:nvPr/>
          </p:nvSpPr>
          <p:spPr>
            <a:xfrm>
              <a:off x="1486904" y="2981783"/>
              <a:ext cx="650338" cy="1628635"/>
            </a:xfrm>
            <a:custGeom>
              <a:rect b="b" l="l" r="r" t="t"/>
              <a:pathLst>
                <a:path extrusionOk="0" h="57794" w="23078">
                  <a:moveTo>
                    <a:pt x="1" y="0"/>
                  </a:moveTo>
                  <a:lnTo>
                    <a:pt x="1576" y="57794"/>
                  </a:lnTo>
                  <a:lnTo>
                    <a:pt x="7122" y="57794"/>
                  </a:lnTo>
                  <a:lnTo>
                    <a:pt x="11550" y="9518"/>
                  </a:lnTo>
                  <a:lnTo>
                    <a:pt x="15956" y="57794"/>
                  </a:lnTo>
                  <a:lnTo>
                    <a:pt x="21502" y="57794"/>
                  </a:lnTo>
                  <a:lnTo>
                    <a:pt x="230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p:nvPr/>
          </p:nvSpPr>
          <p:spPr>
            <a:xfrm>
              <a:off x="1944237" y="4609122"/>
              <a:ext cx="306204" cy="125457"/>
            </a:xfrm>
            <a:custGeom>
              <a:rect b="b" l="l" r="r" t="t"/>
              <a:pathLst>
                <a:path extrusionOk="0" h="4452" w="10866">
                  <a:moveTo>
                    <a:pt x="1" y="0"/>
                  </a:moveTo>
                  <a:lnTo>
                    <a:pt x="1" y="4451"/>
                  </a:lnTo>
                  <a:lnTo>
                    <a:pt x="10751" y="4451"/>
                  </a:lnTo>
                  <a:cubicBezTo>
                    <a:pt x="10751" y="4451"/>
                    <a:pt x="10865" y="3036"/>
                    <a:pt x="9108" y="2306"/>
                  </a:cubicBezTo>
                  <a:cubicBezTo>
                    <a:pt x="7624" y="1689"/>
                    <a:pt x="6049" y="1689"/>
                    <a:pt x="5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a:off x="1281077" y="1911479"/>
              <a:ext cx="1061991" cy="1152027"/>
            </a:xfrm>
            <a:custGeom>
              <a:rect b="b" l="l" r="r" t="t"/>
              <a:pathLst>
                <a:path extrusionOk="0" h="40881" w="37686">
                  <a:moveTo>
                    <a:pt x="37685" y="40766"/>
                  </a:moveTo>
                  <a:cubicBezTo>
                    <a:pt x="37389" y="32526"/>
                    <a:pt x="36955" y="9290"/>
                    <a:pt x="35699" y="6437"/>
                  </a:cubicBezTo>
                  <a:cubicBezTo>
                    <a:pt x="34946" y="4702"/>
                    <a:pt x="33508" y="3378"/>
                    <a:pt x="31728" y="2739"/>
                  </a:cubicBezTo>
                  <a:lnTo>
                    <a:pt x="21548" y="0"/>
                  </a:lnTo>
                  <a:lnTo>
                    <a:pt x="18832" y="0"/>
                  </a:lnTo>
                  <a:lnTo>
                    <a:pt x="18832" y="0"/>
                  </a:lnTo>
                  <a:lnTo>
                    <a:pt x="16115" y="0"/>
                  </a:lnTo>
                  <a:lnTo>
                    <a:pt x="5935" y="2739"/>
                  </a:lnTo>
                  <a:cubicBezTo>
                    <a:pt x="4155" y="3378"/>
                    <a:pt x="2717" y="4702"/>
                    <a:pt x="1986" y="6437"/>
                  </a:cubicBezTo>
                  <a:cubicBezTo>
                    <a:pt x="731" y="9290"/>
                    <a:pt x="297" y="32526"/>
                    <a:pt x="1" y="40766"/>
                  </a:cubicBezTo>
                  <a:lnTo>
                    <a:pt x="4520" y="40880"/>
                  </a:lnTo>
                  <a:lnTo>
                    <a:pt x="8423" y="17621"/>
                  </a:lnTo>
                  <a:lnTo>
                    <a:pt x="6871" y="37981"/>
                  </a:lnTo>
                  <a:lnTo>
                    <a:pt x="18832" y="37981"/>
                  </a:lnTo>
                  <a:lnTo>
                    <a:pt x="18832" y="37981"/>
                  </a:lnTo>
                  <a:lnTo>
                    <a:pt x="30815" y="37981"/>
                  </a:lnTo>
                  <a:lnTo>
                    <a:pt x="29263" y="17621"/>
                  </a:lnTo>
                  <a:lnTo>
                    <a:pt x="33166" y="4088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a:off x="1373705" y="4609122"/>
              <a:ext cx="306204" cy="125457"/>
            </a:xfrm>
            <a:custGeom>
              <a:rect b="b" l="l" r="r" t="t"/>
              <a:pathLst>
                <a:path extrusionOk="0" h="4452" w="10866">
                  <a:moveTo>
                    <a:pt x="5707" y="0"/>
                  </a:moveTo>
                  <a:cubicBezTo>
                    <a:pt x="4817" y="1689"/>
                    <a:pt x="3242" y="1689"/>
                    <a:pt x="1758" y="2306"/>
                  </a:cubicBezTo>
                  <a:cubicBezTo>
                    <a:pt x="1" y="3036"/>
                    <a:pt x="115" y="4451"/>
                    <a:pt x="115" y="4451"/>
                  </a:cubicBezTo>
                  <a:lnTo>
                    <a:pt x="10865" y="4451"/>
                  </a:lnTo>
                  <a:lnTo>
                    <a:pt x="108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a:off x="1297816" y="3060885"/>
              <a:ext cx="118356" cy="308768"/>
            </a:xfrm>
            <a:custGeom>
              <a:rect b="b" l="l" r="r" t="t"/>
              <a:pathLst>
                <a:path extrusionOk="0" h="10957" w="4200">
                  <a:moveTo>
                    <a:pt x="4200" y="4452"/>
                  </a:moveTo>
                  <a:cubicBezTo>
                    <a:pt x="4177" y="5022"/>
                    <a:pt x="4109" y="6255"/>
                    <a:pt x="3515" y="6164"/>
                  </a:cubicBezTo>
                  <a:cubicBezTo>
                    <a:pt x="2945" y="6050"/>
                    <a:pt x="2625" y="3995"/>
                    <a:pt x="2625" y="3995"/>
                  </a:cubicBezTo>
                  <a:cubicBezTo>
                    <a:pt x="2625" y="3995"/>
                    <a:pt x="2260" y="4703"/>
                    <a:pt x="2077" y="5525"/>
                  </a:cubicBezTo>
                  <a:cubicBezTo>
                    <a:pt x="1849" y="6643"/>
                    <a:pt x="2488" y="10843"/>
                    <a:pt x="1644" y="10911"/>
                  </a:cubicBezTo>
                  <a:cubicBezTo>
                    <a:pt x="1210" y="10957"/>
                    <a:pt x="46" y="5273"/>
                    <a:pt x="46" y="5273"/>
                  </a:cubicBezTo>
                  <a:cubicBezTo>
                    <a:pt x="23" y="3447"/>
                    <a:pt x="0" y="1690"/>
                    <a:pt x="0" y="1"/>
                  </a:cubicBezTo>
                  <a:lnTo>
                    <a:pt x="3401" y="92"/>
                  </a:lnTo>
                  <a:lnTo>
                    <a:pt x="3378" y="252"/>
                  </a:lnTo>
                  <a:cubicBezTo>
                    <a:pt x="3355" y="571"/>
                    <a:pt x="3378" y="868"/>
                    <a:pt x="3470" y="1165"/>
                  </a:cubicBezTo>
                  <a:cubicBezTo>
                    <a:pt x="3766" y="2078"/>
                    <a:pt x="4200" y="4018"/>
                    <a:pt x="4200" y="4452"/>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a:off x="1281077" y="3001087"/>
              <a:ext cx="137687" cy="62419"/>
            </a:xfrm>
            <a:custGeom>
              <a:rect b="b" l="l" r="r" t="t"/>
              <a:pathLst>
                <a:path extrusionOk="0" h="2215" w="4886">
                  <a:moveTo>
                    <a:pt x="69" y="0"/>
                  </a:moveTo>
                  <a:cubicBezTo>
                    <a:pt x="46" y="890"/>
                    <a:pt x="23" y="1392"/>
                    <a:pt x="1" y="2100"/>
                  </a:cubicBezTo>
                  <a:lnTo>
                    <a:pt x="4520" y="2214"/>
                  </a:lnTo>
                  <a:lnTo>
                    <a:pt x="4885" y="4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a:off x="2207326" y="3060885"/>
              <a:ext cx="118356" cy="308768"/>
            </a:xfrm>
            <a:custGeom>
              <a:rect b="b" l="l" r="r" t="t"/>
              <a:pathLst>
                <a:path extrusionOk="0" h="10957" w="4200">
                  <a:moveTo>
                    <a:pt x="0" y="4452"/>
                  </a:moveTo>
                  <a:cubicBezTo>
                    <a:pt x="23" y="5022"/>
                    <a:pt x="114" y="6255"/>
                    <a:pt x="685" y="6164"/>
                  </a:cubicBezTo>
                  <a:cubicBezTo>
                    <a:pt x="1255" y="6050"/>
                    <a:pt x="1575" y="3995"/>
                    <a:pt x="1575" y="3995"/>
                  </a:cubicBezTo>
                  <a:cubicBezTo>
                    <a:pt x="1575" y="3995"/>
                    <a:pt x="1963" y="4703"/>
                    <a:pt x="2123" y="5525"/>
                  </a:cubicBezTo>
                  <a:cubicBezTo>
                    <a:pt x="2374" y="6643"/>
                    <a:pt x="1735" y="10843"/>
                    <a:pt x="2579" y="10911"/>
                  </a:cubicBezTo>
                  <a:cubicBezTo>
                    <a:pt x="2990" y="10957"/>
                    <a:pt x="4177" y="5273"/>
                    <a:pt x="4177" y="5273"/>
                  </a:cubicBezTo>
                  <a:cubicBezTo>
                    <a:pt x="4200" y="3447"/>
                    <a:pt x="4200" y="1690"/>
                    <a:pt x="4200" y="1"/>
                  </a:cubicBezTo>
                  <a:lnTo>
                    <a:pt x="799" y="92"/>
                  </a:lnTo>
                  <a:lnTo>
                    <a:pt x="822" y="252"/>
                  </a:lnTo>
                  <a:cubicBezTo>
                    <a:pt x="867" y="571"/>
                    <a:pt x="822" y="868"/>
                    <a:pt x="731" y="1165"/>
                  </a:cubicBezTo>
                  <a:cubicBezTo>
                    <a:pt x="434" y="2078"/>
                    <a:pt x="0" y="4018"/>
                    <a:pt x="0" y="4452"/>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a:off x="2205381" y="3001087"/>
              <a:ext cx="137687" cy="62419"/>
            </a:xfrm>
            <a:custGeom>
              <a:rect b="b" l="l" r="r" t="t"/>
              <a:pathLst>
                <a:path extrusionOk="0" h="2215" w="4886">
                  <a:moveTo>
                    <a:pt x="4817" y="0"/>
                  </a:moveTo>
                  <a:cubicBezTo>
                    <a:pt x="4840" y="890"/>
                    <a:pt x="4862" y="1392"/>
                    <a:pt x="4885" y="2100"/>
                  </a:cubicBezTo>
                  <a:lnTo>
                    <a:pt x="366" y="2214"/>
                  </a:lnTo>
                  <a:lnTo>
                    <a:pt x="1" y="4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a:off x="1490116" y="1958427"/>
              <a:ext cx="643913" cy="19331"/>
            </a:xfrm>
            <a:custGeom>
              <a:rect b="b" l="l" r="r" t="t"/>
              <a:pathLst>
                <a:path extrusionOk="0" h="686" w="22850">
                  <a:moveTo>
                    <a:pt x="2512" y="0"/>
                  </a:moveTo>
                  <a:lnTo>
                    <a:pt x="1" y="685"/>
                  </a:lnTo>
                  <a:lnTo>
                    <a:pt x="22849" y="685"/>
                  </a:lnTo>
                  <a:lnTo>
                    <a:pt x="203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1344764" y="2056831"/>
              <a:ext cx="933970" cy="19331"/>
            </a:xfrm>
            <a:custGeom>
              <a:rect b="b" l="l" r="r" t="t"/>
              <a:pathLst>
                <a:path extrusionOk="0" h="686" w="33143">
                  <a:moveTo>
                    <a:pt x="434" y="1"/>
                  </a:moveTo>
                  <a:cubicBezTo>
                    <a:pt x="274" y="229"/>
                    <a:pt x="137" y="457"/>
                    <a:pt x="0" y="685"/>
                  </a:cubicBezTo>
                  <a:lnTo>
                    <a:pt x="33143" y="685"/>
                  </a:lnTo>
                  <a:cubicBezTo>
                    <a:pt x="33006" y="457"/>
                    <a:pt x="32869" y="229"/>
                    <a:pt x="32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a:off x="1320952" y="2155884"/>
              <a:ext cx="981594" cy="18683"/>
            </a:xfrm>
            <a:custGeom>
              <a:rect b="b" l="l" r="r" t="t"/>
              <a:pathLst>
                <a:path extrusionOk="0" h="663" w="34833">
                  <a:moveTo>
                    <a:pt x="92" y="1"/>
                  </a:moveTo>
                  <a:cubicBezTo>
                    <a:pt x="69" y="206"/>
                    <a:pt x="46" y="434"/>
                    <a:pt x="1" y="663"/>
                  </a:cubicBezTo>
                  <a:lnTo>
                    <a:pt x="34832" y="663"/>
                  </a:lnTo>
                  <a:cubicBezTo>
                    <a:pt x="34809" y="434"/>
                    <a:pt x="34787" y="206"/>
                    <a:pt x="347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1311962" y="2254288"/>
              <a:ext cx="999573" cy="19331"/>
            </a:xfrm>
            <a:custGeom>
              <a:rect b="b" l="l" r="r" t="t"/>
              <a:pathLst>
                <a:path extrusionOk="0" h="686" w="35471">
                  <a:moveTo>
                    <a:pt x="69" y="1"/>
                  </a:moveTo>
                  <a:cubicBezTo>
                    <a:pt x="46" y="206"/>
                    <a:pt x="23" y="435"/>
                    <a:pt x="0" y="686"/>
                  </a:cubicBezTo>
                  <a:lnTo>
                    <a:pt x="35471" y="686"/>
                  </a:lnTo>
                  <a:cubicBezTo>
                    <a:pt x="35448" y="435"/>
                    <a:pt x="35448" y="206"/>
                    <a:pt x="35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a:off x="1306157" y="2352721"/>
              <a:ext cx="1011831" cy="19303"/>
            </a:xfrm>
            <a:custGeom>
              <a:rect b="b" l="l" r="r" t="t"/>
              <a:pathLst>
                <a:path extrusionOk="0" h="685" w="35906">
                  <a:moveTo>
                    <a:pt x="24" y="0"/>
                  </a:moveTo>
                  <a:cubicBezTo>
                    <a:pt x="24" y="228"/>
                    <a:pt x="1" y="457"/>
                    <a:pt x="1" y="685"/>
                  </a:cubicBezTo>
                  <a:lnTo>
                    <a:pt x="35905" y="685"/>
                  </a:lnTo>
                  <a:cubicBezTo>
                    <a:pt x="35882" y="457"/>
                    <a:pt x="35882" y="228"/>
                    <a:pt x="358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a:off x="1513280" y="2451126"/>
              <a:ext cx="596937" cy="19331"/>
            </a:xfrm>
            <a:custGeom>
              <a:rect b="b" l="l" r="r" t="t"/>
              <a:pathLst>
                <a:path extrusionOk="0" h="686" w="21183">
                  <a:moveTo>
                    <a:pt x="69" y="1"/>
                  </a:moveTo>
                  <a:lnTo>
                    <a:pt x="1" y="685"/>
                  </a:lnTo>
                  <a:lnTo>
                    <a:pt x="21182" y="685"/>
                  </a:lnTo>
                  <a:lnTo>
                    <a:pt x="21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2112753" y="2451126"/>
              <a:ext cx="210364" cy="19331"/>
            </a:xfrm>
            <a:custGeom>
              <a:rect b="b" l="l" r="r" t="t"/>
              <a:pathLst>
                <a:path extrusionOk="0" h="686" w="7465">
                  <a:moveTo>
                    <a:pt x="1" y="1"/>
                  </a:moveTo>
                  <a:lnTo>
                    <a:pt x="115" y="685"/>
                  </a:lnTo>
                  <a:lnTo>
                    <a:pt x="7465" y="685"/>
                  </a:lnTo>
                  <a:cubicBezTo>
                    <a:pt x="7442" y="457"/>
                    <a:pt x="7442" y="229"/>
                    <a:pt x="74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a:off x="1301029" y="2451126"/>
              <a:ext cx="210364" cy="19331"/>
            </a:xfrm>
            <a:custGeom>
              <a:rect b="b" l="l" r="r" t="t"/>
              <a:pathLst>
                <a:path extrusionOk="0" h="686" w="7465">
                  <a:moveTo>
                    <a:pt x="23" y="1"/>
                  </a:moveTo>
                  <a:cubicBezTo>
                    <a:pt x="23" y="229"/>
                    <a:pt x="0" y="457"/>
                    <a:pt x="0" y="685"/>
                  </a:cubicBezTo>
                  <a:lnTo>
                    <a:pt x="7350" y="685"/>
                  </a:lnTo>
                  <a:lnTo>
                    <a:pt x="74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a:off x="1296520" y="2549530"/>
              <a:ext cx="198134" cy="19331"/>
            </a:xfrm>
            <a:custGeom>
              <a:rect b="b" l="l" r="r" t="t"/>
              <a:pathLst>
                <a:path extrusionOk="0" h="686" w="7031">
                  <a:moveTo>
                    <a:pt x="46" y="1"/>
                  </a:moveTo>
                  <a:cubicBezTo>
                    <a:pt x="23" y="229"/>
                    <a:pt x="23" y="457"/>
                    <a:pt x="0" y="686"/>
                  </a:cubicBezTo>
                  <a:lnTo>
                    <a:pt x="6917" y="686"/>
                  </a:lnTo>
                  <a:lnTo>
                    <a:pt x="70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a:off x="2129492" y="2549530"/>
              <a:ext cx="197485" cy="19331"/>
            </a:xfrm>
            <a:custGeom>
              <a:rect b="b" l="l" r="r" t="t"/>
              <a:pathLst>
                <a:path extrusionOk="0" h="686" w="7008">
                  <a:moveTo>
                    <a:pt x="0" y="1"/>
                  </a:moveTo>
                  <a:lnTo>
                    <a:pt x="114" y="686"/>
                  </a:lnTo>
                  <a:lnTo>
                    <a:pt x="7008" y="686"/>
                  </a:lnTo>
                  <a:cubicBezTo>
                    <a:pt x="7008" y="457"/>
                    <a:pt x="6985" y="229"/>
                    <a:pt x="69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a:off x="1506207" y="2549530"/>
              <a:ext cx="611731" cy="19331"/>
            </a:xfrm>
            <a:custGeom>
              <a:rect b="b" l="l" r="r" t="t"/>
              <a:pathLst>
                <a:path extrusionOk="0" h="686" w="21708">
                  <a:moveTo>
                    <a:pt x="46" y="1"/>
                  </a:moveTo>
                  <a:lnTo>
                    <a:pt x="1" y="686"/>
                  </a:lnTo>
                  <a:lnTo>
                    <a:pt x="21707" y="686"/>
                  </a:lnTo>
                  <a:lnTo>
                    <a:pt x="21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a:off x="2145555" y="2647963"/>
              <a:ext cx="185283" cy="19303"/>
            </a:xfrm>
            <a:custGeom>
              <a:rect b="b" l="l" r="r" t="t"/>
              <a:pathLst>
                <a:path extrusionOk="0" h="685" w="6575">
                  <a:moveTo>
                    <a:pt x="1" y="0"/>
                  </a:moveTo>
                  <a:lnTo>
                    <a:pt x="115" y="685"/>
                  </a:lnTo>
                  <a:lnTo>
                    <a:pt x="6575" y="685"/>
                  </a:lnTo>
                  <a:cubicBezTo>
                    <a:pt x="6552" y="457"/>
                    <a:pt x="6552" y="228"/>
                    <a:pt x="65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a:off x="1293307" y="2647963"/>
              <a:ext cx="184635" cy="19303"/>
            </a:xfrm>
            <a:custGeom>
              <a:rect b="b" l="l" r="r" t="t"/>
              <a:pathLst>
                <a:path extrusionOk="0" h="685" w="6552">
                  <a:moveTo>
                    <a:pt x="23" y="0"/>
                  </a:moveTo>
                  <a:cubicBezTo>
                    <a:pt x="23" y="228"/>
                    <a:pt x="0" y="457"/>
                    <a:pt x="0" y="685"/>
                  </a:cubicBezTo>
                  <a:lnTo>
                    <a:pt x="6437" y="685"/>
                  </a:lnTo>
                  <a:lnTo>
                    <a:pt x="65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a:off x="1498486" y="2647963"/>
              <a:ext cx="626526" cy="19303"/>
            </a:xfrm>
            <a:custGeom>
              <a:rect b="b" l="l" r="r" t="t"/>
              <a:pathLst>
                <a:path extrusionOk="0" h="685" w="22233">
                  <a:moveTo>
                    <a:pt x="46" y="0"/>
                  </a:moveTo>
                  <a:lnTo>
                    <a:pt x="1" y="685"/>
                  </a:lnTo>
                  <a:lnTo>
                    <a:pt x="22232" y="685"/>
                  </a:lnTo>
                  <a:lnTo>
                    <a:pt x="221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a:off x="1290095" y="2746368"/>
              <a:ext cx="171109" cy="19331"/>
            </a:xfrm>
            <a:custGeom>
              <a:rect b="b" l="l" r="r" t="t"/>
              <a:pathLst>
                <a:path extrusionOk="0" h="686" w="6072">
                  <a:moveTo>
                    <a:pt x="23" y="0"/>
                  </a:moveTo>
                  <a:cubicBezTo>
                    <a:pt x="0" y="229"/>
                    <a:pt x="0" y="457"/>
                    <a:pt x="0" y="685"/>
                  </a:cubicBezTo>
                  <a:lnTo>
                    <a:pt x="5958" y="685"/>
                  </a:lnTo>
                  <a:lnTo>
                    <a:pt x="6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a:off x="1490765" y="2746368"/>
              <a:ext cx="641969" cy="19331"/>
            </a:xfrm>
            <a:custGeom>
              <a:rect b="b" l="l" r="r" t="t"/>
              <a:pathLst>
                <a:path extrusionOk="0" h="686" w="22781">
                  <a:moveTo>
                    <a:pt x="69" y="0"/>
                  </a:moveTo>
                  <a:lnTo>
                    <a:pt x="1" y="685"/>
                  </a:lnTo>
                  <a:lnTo>
                    <a:pt x="22780" y="685"/>
                  </a:lnTo>
                  <a:lnTo>
                    <a:pt x="227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a:off x="2162294" y="2746368"/>
              <a:ext cx="171757" cy="19331"/>
            </a:xfrm>
            <a:custGeom>
              <a:rect b="b" l="l" r="r" t="t"/>
              <a:pathLst>
                <a:path extrusionOk="0" h="686" w="6095">
                  <a:moveTo>
                    <a:pt x="0" y="0"/>
                  </a:moveTo>
                  <a:lnTo>
                    <a:pt x="114" y="685"/>
                  </a:lnTo>
                  <a:lnTo>
                    <a:pt x="6095" y="685"/>
                  </a:lnTo>
                  <a:cubicBezTo>
                    <a:pt x="6072" y="457"/>
                    <a:pt x="6072" y="229"/>
                    <a:pt x="60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a:off x="1286882" y="2845420"/>
              <a:ext cx="158259" cy="18683"/>
            </a:xfrm>
            <a:custGeom>
              <a:rect b="b" l="l" r="r" t="t"/>
              <a:pathLst>
                <a:path extrusionOk="0" h="663" w="5616">
                  <a:moveTo>
                    <a:pt x="23" y="0"/>
                  </a:moveTo>
                  <a:cubicBezTo>
                    <a:pt x="23" y="229"/>
                    <a:pt x="0" y="457"/>
                    <a:pt x="0" y="662"/>
                  </a:cubicBezTo>
                  <a:lnTo>
                    <a:pt x="5501" y="662"/>
                  </a:lnTo>
                  <a:lnTo>
                    <a:pt x="56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a:off x="1483691" y="2845420"/>
              <a:ext cx="656763" cy="18683"/>
            </a:xfrm>
            <a:custGeom>
              <a:rect b="b" l="l" r="r" t="t"/>
              <a:pathLst>
                <a:path extrusionOk="0" h="663" w="23306">
                  <a:moveTo>
                    <a:pt x="46" y="0"/>
                  </a:moveTo>
                  <a:lnTo>
                    <a:pt x="1" y="662"/>
                  </a:lnTo>
                  <a:lnTo>
                    <a:pt x="23305" y="662"/>
                  </a:lnTo>
                  <a:lnTo>
                    <a:pt x="232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9"/>
            <p:cNvSpPr/>
            <p:nvPr/>
          </p:nvSpPr>
          <p:spPr>
            <a:xfrm>
              <a:off x="2179005" y="2845420"/>
              <a:ext cx="157611" cy="18683"/>
            </a:xfrm>
            <a:custGeom>
              <a:rect b="b" l="l" r="r" t="t"/>
              <a:pathLst>
                <a:path extrusionOk="0" h="663" w="5593">
                  <a:moveTo>
                    <a:pt x="1" y="0"/>
                  </a:moveTo>
                  <a:lnTo>
                    <a:pt x="115" y="662"/>
                  </a:lnTo>
                  <a:lnTo>
                    <a:pt x="5593" y="662"/>
                  </a:lnTo>
                  <a:cubicBezTo>
                    <a:pt x="5593" y="457"/>
                    <a:pt x="5593" y="229"/>
                    <a:pt x="5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2195095" y="2943825"/>
              <a:ext cx="144761" cy="19331"/>
            </a:xfrm>
            <a:custGeom>
              <a:rect b="b" l="l" r="r" t="t"/>
              <a:pathLst>
                <a:path extrusionOk="0" h="686" w="5137">
                  <a:moveTo>
                    <a:pt x="0" y="1"/>
                  </a:moveTo>
                  <a:lnTo>
                    <a:pt x="115" y="685"/>
                  </a:lnTo>
                  <a:lnTo>
                    <a:pt x="5136" y="685"/>
                  </a:lnTo>
                  <a:cubicBezTo>
                    <a:pt x="5136" y="457"/>
                    <a:pt x="5113" y="229"/>
                    <a:pt x="5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1475970" y="2943825"/>
              <a:ext cx="672206" cy="19331"/>
            </a:xfrm>
            <a:custGeom>
              <a:rect b="b" l="l" r="r" t="t"/>
              <a:pathLst>
                <a:path extrusionOk="0" h="686" w="23854">
                  <a:moveTo>
                    <a:pt x="46" y="1"/>
                  </a:moveTo>
                  <a:lnTo>
                    <a:pt x="1" y="685"/>
                  </a:lnTo>
                  <a:lnTo>
                    <a:pt x="23853" y="685"/>
                  </a:lnTo>
                  <a:lnTo>
                    <a:pt x="237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1284290" y="2943825"/>
              <a:ext cx="144113" cy="19331"/>
            </a:xfrm>
            <a:custGeom>
              <a:rect b="b" l="l" r="r" t="t"/>
              <a:pathLst>
                <a:path extrusionOk="0" h="686" w="5114">
                  <a:moveTo>
                    <a:pt x="1" y="1"/>
                  </a:moveTo>
                  <a:cubicBezTo>
                    <a:pt x="1" y="229"/>
                    <a:pt x="1" y="457"/>
                    <a:pt x="1" y="685"/>
                  </a:cubicBezTo>
                  <a:lnTo>
                    <a:pt x="5000" y="685"/>
                  </a:lnTo>
                  <a:lnTo>
                    <a:pt x="51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1690166" y="1911479"/>
              <a:ext cx="243813" cy="138307"/>
            </a:xfrm>
            <a:custGeom>
              <a:rect b="b" l="l" r="r" t="t"/>
              <a:pathLst>
                <a:path extrusionOk="0" h="4908" w="8652">
                  <a:moveTo>
                    <a:pt x="8651" y="434"/>
                  </a:moveTo>
                  <a:lnTo>
                    <a:pt x="7031" y="0"/>
                  </a:lnTo>
                  <a:lnTo>
                    <a:pt x="4315" y="0"/>
                  </a:lnTo>
                  <a:lnTo>
                    <a:pt x="4315" y="0"/>
                  </a:lnTo>
                  <a:lnTo>
                    <a:pt x="1598" y="0"/>
                  </a:lnTo>
                  <a:lnTo>
                    <a:pt x="1" y="434"/>
                  </a:lnTo>
                  <a:cubicBezTo>
                    <a:pt x="526" y="2625"/>
                    <a:pt x="2260" y="4839"/>
                    <a:pt x="4315" y="4908"/>
                  </a:cubicBezTo>
                  <a:lnTo>
                    <a:pt x="4315" y="4908"/>
                  </a:lnTo>
                  <a:cubicBezTo>
                    <a:pt x="6369" y="4839"/>
                    <a:pt x="8104" y="2625"/>
                    <a:pt x="8651" y="43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1617490" y="1444452"/>
              <a:ext cx="393026" cy="245786"/>
            </a:xfrm>
            <a:custGeom>
              <a:rect b="b" l="l" r="r" t="t"/>
              <a:pathLst>
                <a:path extrusionOk="0" h="8722" w="13947">
                  <a:moveTo>
                    <a:pt x="6739" y="0"/>
                  </a:moveTo>
                  <a:cubicBezTo>
                    <a:pt x="3411" y="0"/>
                    <a:pt x="2237" y="2170"/>
                    <a:pt x="2237" y="2170"/>
                  </a:cubicBezTo>
                  <a:cubicBezTo>
                    <a:pt x="0" y="3129"/>
                    <a:pt x="571" y="7397"/>
                    <a:pt x="754" y="8516"/>
                  </a:cubicBezTo>
                  <a:cubicBezTo>
                    <a:pt x="1005" y="8151"/>
                    <a:pt x="1438" y="7900"/>
                    <a:pt x="1895" y="7877"/>
                  </a:cubicBezTo>
                  <a:lnTo>
                    <a:pt x="1918" y="6781"/>
                  </a:lnTo>
                  <a:cubicBezTo>
                    <a:pt x="1986" y="6735"/>
                    <a:pt x="2602" y="6279"/>
                    <a:pt x="2831" y="4704"/>
                  </a:cubicBezTo>
                  <a:lnTo>
                    <a:pt x="2853" y="4727"/>
                  </a:lnTo>
                  <a:cubicBezTo>
                    <a:pt x="4094" y="5223"/>
                    <a:pt x="5400" y="5434"/>
                    <a:pt x="6730" y="5434"/>
                  </a:cubicBezTo>
                  <a:cubicBezTo>
                    <a:pt x="8214" y="5434"/>
                    <a:pt x="9727" y="5171"/>
                    <a:pt x="11208" y="4750"/>
                  </a:cubicBezTo>
                  <a:cubicBezTo>
                    <a:pt x="11459" y="6416"/>
                    <a:pt x="11938" y="6781"/>
                    <a:pt x="11938" y="6781"/>
                  </a:cubicBezTo>
                  <a:lnTo>
                    <a:pt x="11938" y="6804"/>
                  </a:lnTo>
                  <a:lnTo>
                    <a:pt x="11938" y="7900"/>
                  </a:lnTo>
                  <a:cubicBezTo>
                    <a:pt x="12417" y="7991"/>
                    <a:pt x="12805" y="8288"/>
                    <a:pt x="13011" y="8721"/>
                  </a:cubicBezTo>
                  <a:cubicBezTo>
                    <a:pt x="13125" y="8036"/>
                    <a:pt x="13947" y="3198"/>
                    <a:pt x="11573" y="2170"/>
                  </a:cubicBezTo>
                  <a:cubicBezTo>
                    <a:pt x="11573" y="2170"/>
                    <a:pt x="10377" y="0"/>
                    <a:pt x="7048" y="0"/>
                  </a:cubicBezTo>
                  <a:cubicBezTo>
                    <a:pt x="6997" y="0"/>
                    <a:pt x="6945" y="1"/>
                    <a:pt x="6894" y="2"/>
                  </a:cubicBezTo>
                  <a:cubicBezTo>
                    <a:pt x="6842" y="1"/>
                    <a:pt x="6790" y="0"/>
                    <a:pt x="6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1733902" y="1804705"/>
              <a:ext cx="156343" cy="197514"/>
            </a:xfrm>
            <a:custGeom>
              <a:rect b="b" l="l" r="r" t="t"/>
              <a:pathLst>
                <a:path extrusionOk="0" h="7009" w="5548">
                  <a:moveTo>
                    <a:pt x="1" y="0"/>
                  </a:moveTo>
                  <a:lnTo>
                    <a:pt x="1" y="3835"/>
                  </a:lnTo>
                  <a:cubicBezTo>
                    <a:pt x="1" y="3835"/>
                    <a:pt x="23" y="3858"/>
                    <a:pt x="23" y="3903"/>
                  </a:cubicBezTo>
                  <a:cubicBezTo>
                    <a:pt x="316" y="5411"/>
                    <a:pt x="1563" y="7008"/>
                    <a:pt x="2802" y="7008"/>
                  </a:cubicBezTo>
                  <a:cubicBezTo>
                    <a:pt x="2819" y="7008"/>
                    <a:pt x="2837" y="7008"/>
                    <a:pt x="2854" y="7007"/>
                  </a:cubicBezTo>
                  <a:cubicBezTo>
                    <a:pt x="4018" y="6985"/>
                    <a:pt x="5136" y="5410"/>
                    <a:pt x="5502" y="4017"/>
                  </a:cubicBezTo>
                  <a:cubicBezTo>
                    <a:pt x="5524" y="3903"/>
                    <a:pt x="5547" y="3835"/>
                    <a:pt x="5547" y="3835"/>
                  </a:cubicBezTo>
                  <a:lnTo>
                    <a:pt x="554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1630988" y="1665749"/>
              <a:ext cx="86879" cy="86879"/>
            </a:xfrm>
            <a:custGeom>
              <a:rect b="b" l="l" r="r" t="t"/>
              <a:pathLst>
                <a:path extrusionOk="0" h="3083" w="3083">
                  <a:moveTo>
                    <a:pt x="1553" y="1"/>
                  </a:moveTo>
                  <a:cubicBezTo>
                    <a:pt x="685" y="1"/>
                    <a:pt x="1" y="686"/>
                    <a:pt x="1" y="1530"/>
                  </a:cubicBezTo>
                  <a:cubicBezTo>
                    <a:pt x="1" y="2375"/>
                    <a:pt x="685" y="3082"/>
                    <a:pt x="1553" y="3082"/>
                  </a:cubicBezTo>
                  <a:cubicBezTo>
                    <a:pt x="2397" y="3082"/>
                    <a:pt x="3082" y="2375"/>
                    <a:pt x="3082" y="1530"/>
                  </a:cubicBezTo>
                  <a:cubicBezTo>
                    <a:pt x="3082" y="686"/>
                    <a:pt x="2397" y="1"/>
                    <a:pt x="15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1902418" y="1665749"/>
              <a:ext cx="86231" cy="86879"/>
            </a:xfrm>
            <a:custGeom>
              <a:rect b="b" l="l" r="r" t="t"/>
              <a:pathLst>
                <a:path extrusionOk="0" h="3083" w="3060">
                  <a:moveTo>
                    <a:pt x="1530" y="1"/>
                  </a:moveTo>
                  <a:cubicBezTo>
                    <a:pt x="686" y="1"/>
                    <a:pt x="1" y="686"/>
                    <a:pt x="1" y="1530"/>
                  </a:cubicBezTo>
                  <a:cubicBezTo>
                    <a:pt x="1" y="2375"/>
                    <a:pt x="686" y="3082"/>
                    <a:pt x="1530" y="3082"/>
                  </a:cubicBezTo>
                  <a:cubicBezTo>
                    <a:pt x="2375" y="3082"/>
                    <a:pt x="3059" y="2375"/>
                    <a:pt x="3059" y="1530"/>
                  </a:cubicBezTo>
                  <a:cubicBezTo>
                    <a:pt x="3059" y="686"/>
                    <a:pt x="2375" y="1"/>
                    <a:pt x="15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1660577" y="1665749"/>
              <a:ext cx="57290" cy="86879"/>
            </a:xfrm>
            <a:custGeom>
              <a:rect b="b" l="l" r="r" t="t"/>
              <a:pathLst>
                <a:path extrusionOk="0" h="3083" w="2033">
                  <a:moveTo>
                    <a:pt x="503" y="1"/>
                  </a:moveTo>
                  <a:cubicBezTo>
                    <a:pt x="320" y="1"/>
                    <a:pt x="160" y="24"/>
                    <a:pt x="1" y="92"/>
                  </a:cubicBezTo>
                  <a:lnTo>
                    <a:pt x="1" y="1370"/>
                  </a:lnTo>
                  <a:cubicBezTo>
                    <a:pt x="1" y="1895"/>
                    <a:pt x="69" y="2466"/>
                    <a:pt x="229" y="3059"/>
                  </a:cubicBezTo>
                  <a:cubicBezTo>
                    <a:pt x="297" y="3059"/>
                    <a:pt x="389" y="3082"/>
                    <a:pt x="503" y="3082"/>
                  </a:cubicBezTo>
                  <a:cubicBezTo>
                    <a:pt x="1347" y="3082"/>
                    <a:pt x="2032" y="2375"/>
                    <a:pt x="2032" y="1530"/>
                  </a:cubicBezTo>
                  <a:cubicBezTo>
                    <a:pt x="2032" y="686"/>
                    <a:pt x="1347" y="1"/>
                    <a:pt x="503" y="1"/>
                  </a:cubicBezTo>
                  <a:close/>
                </a:path>
              </a:pathLst>
            </a:custGeom>
            <a:solidFill>
              <a:srgbClr val="FF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1902418" y="1665749"/>
              <a:ext cx="61799" cy="86879"/>
            </a:xfrm>
            <a:custGeom>
              <a:rect b="b" l="l" r="r" t="t"/>
              <a:pathLst>
                <a:path extrusionOk="0" h="3083" w="2193">
                  <a:moveTo>
                    <a:pt x="1530" y="1"/>
                  </a:moveTo>
                  <a:cubicBezTo>
                    <a:pt x="686" y="1"/>
                    <a:pt x="1" y="686"/>
                    <a:pt x="1" y="1530"/>
                  </a:cubicBezTo>
                  <a:cubicBezTo>
                    <a:pt x="1" y="2375"/>
                    <a:pt x="686" y="3082"/>
                    <a:pt x="1530" y="3082"/>
                  </a:cubicBezTo>
                  <a:cubicBezTo>
                    <a:pt x="1690" y="3082"/>
                    <a:pt x="1827" y="3059"/>
                    <a:pt x="1964" y="3014"/>
                  </a:cubicBezTo>
                  <a:cubicBezTo>
                    <a:pt x="2101" y="2443"/>
                    <a:pt x="2192" y="1873"/>
                    <a:pt x="2192" y="1370"/>
                  </a:cubicBezTo>
                  <a:lnTo>
                    <a:pt x="2192" y="161"/>
                  </a:lnTo>
                  <a:cubicBezTo>
                    <a:pt x="1987" y="47"/>
                    <a:pt x="1758" y="1"/>
                    <a:pt x="1530" y="1"/>
                  </a:cubicBezTo>
                  <a:close/>
                </a:path>
              </a:pathLst>
            </a:custGeom>
            <a:solidFill>
              <a:srgbClr val="FF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1670215" y="1576982"/>
              <a:ext cx="283688" cy="306204"/>
            </a:xfrm>
            <a:custGeom>
              <a:rect b="b" l="l" r="r" t="t"/>
              <a:pathLst>
                <a:path extrusionOk="0" h="10866" w="10067">
                  <a:moveTo>
                    <a:pt x="960" y="1"/>
                  </a:moveTo>
                  <a:cubicBezTo>
                    <a:pt x="731" y="1576"/>
                    <a:pt x="115" y="2032"/>
                    <a:pt x="47" y="2078"/>
                  </a:cubicBezTo>
                  <a:lnTo>
                    <a:pt x="1" y="4566"/>
                  </a:lnTo>
                  <a:cubicBezTo>
                    <a:pt x="1" y="6027"/>
                    <a:pt x="617" y="7784"/>
                    <a:pt x="1599" y="9131"/>
                  </a:cubicBezTo>
                  <a:cubicBezTo>
                    <a:pt x="2398" y="10227"/>
                    <a:pt x="3676" y="10866"/>
                    <a:pt x="5045" y="10866"/>
                  </a:cubicBezTo>
                  <a:cubicBezTo>
                    <a:pt x="6392" y="10866"/>
                    <a:pt x="7693" y="10227"/>
                    <a:pt x="8469" y="9131"/>
                  </a:cubicBezTo>
                  <a:cubicBezTo>
                    <a:pt x="9451" y="7784"/>
                    <a:pt x="10067" y="6027"/>
                    <a:pt x="10067" y="4566"/>
                  </a:cubicBezTo>
                  <a:lnTo>
                    <a:pt x="10067" y="2101"/>
                  </a:lnTo>
                  <a:lnTo>
                    <a:pt x="10067" y="2078"/>
                  </a:lnTo>
                  <a:cubicBezTo>
                    <a:pt x="10067" y="2078"/>
                    <a:pt x="9588" y="1713"/>
                    <a:pt x="9337" y="47"/>
                  </a:cubicBezTo>
                  <a:cubicBezTo>
                    <a:pt x="7856" y="468"/>
                    <a:pt x="6343" y="731"/>
                    <a:pt x="4859" y="731"/>
                  </a:cubicBezTo>
                  <a:cubicBezTo>
                    <a:pt x="3529" y="731"/>
                    <a:pt x="2223" y="520"/>
                    <a:pt x="982" y="24"/>
                  </a:cubicBezTo>
                  <a:lnTo>
                    <a:pt x="96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1660577" y="1666397"/>
              <a:ext cx="16119" cy="86231"/>
            </a:xfrm>
            <a:custGeom>
              <a:rect b="b" l="l" r="r" t="t"/>
              <a:pathLst>
                <a:path extrusionOk="0" h="3060" w="572">
                  <a:moveTo>
                    <a:pt x="366" y="1"/>
                  </a:moveTo>
                  <a:cubicBezTo>
                    <a:pt x="252" y="1"/>
                    <a:pt x="115" y="24"/>
                    <a:pt x="1" y="69"/>
                  </a:cubicBezTo>
                  <a:lnTo>
                    <a:pt x="1" y="1347"/>
                  </a:lnTo>
                  <a:cubicBezTo>
                    <a:pt x="1" y="1872"/>
                    <a:pt x="69" y="2443"/>
                    <a:pt x="229" y="3036"/>
                  </a:cubicBezTo>
                  <a:cubicBezTo>
                    <a:pt x="297" y="3036"/>
                    <a:pt x="389" y="3059"/>
                    <a:pt x="503" y="3059"/>
                  </a:cubicBezTo>
                  <a:cubicBezTo>
                    <a:pt x="526" y="3059"/>
                    <a:pt x="548" y="3059"/>
                    <a:pt x="571" y="3036"/>
                  </a:cubicBezTo>
                  <a:cubicBezTo>
                    <a:pt x="434" y="2489"/>
                    <a:pt x="343" y="1918"/>
                    <a:pt x="343" y="1393"/>
                  </a:cubicBezTo>
                  <a:lnTo>
                    <a:pt x="366" y="1"/>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1947450" y="1667045"/>
              <a:ext cx="16767" cy="84935"/>
            </a:xfrm>
            <a:custGeom>
              <a:rect b="b" l="l" r="r" t="t"/>
              <a:pathLst>
                <a:path extrusionOk="0" h="3014" w="595">
                  <a:moveTo>
                    <a:pt x="229" y="1"/>
                  </a:moveTo>
                  <a:lnTo>
                    <a:pt x="229" y="1370"/>
                  </a:lnTo>
                  <a:cubicBezTo>
                    <a:pt x="229" y="1895"/>
                    <a:pt x="138" y="2466"/>
                    <a:pt x="1" y="3013"/>
                  </a:cubicBezTo>
                  <a:cubicBezTo>
                    <a:pt x="138" y="3013"/>
                    <a:pt x="252" y="3013"/>
                    <a:pt x="366" y="2968"/>
                  </a:cubicBezTo>
                  <a:cubicBezTo>
                    <a:pt x="503" y="2397"/>
                    <a:pt x="594" y="1827"/>
                    <a:pt x="594" y="1324"/>
                  </a:cubicBezTo>
                  <a:lnTo>
                    <a:pt x="594" y="115"/>
                  </a:lnTo>
                  <a:cubicBezTo>
                    <a:pt x="480" y="46"/>
                    <a:pt x="366" y="1"/>
                    <a:pt x="229" y="1"/>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1733902" y="1854865"/>
              <a:ext cx="156343" cy="54049"/>
            </a:xfrm>
            <a:custGeom>
              <a:rect b="b" l="l" r="r" t="t"/>
              <a:pathLst>
                <a:path extrusionOk="0" h="1918" w="5548">
                  <a:moveTo>
                    <a:pt x="1" y="0"/>
                  </a:moveTo>
                  <a:lnTo>
                    <a:pt x="1" y="1096"/>
                  </a:lnTo>
                  <a:cubicBezTo>
                    <a:pt x="822" y="1644"/>
                    <a:pt x="1781" y="1918"/>
                    <a:pt x="2785" y="1918"/>
                  </a:cubicBezTo>
                  <a:cubicBezTo>
                    <a:pt x="3767" y="1918"/>
                    <a:pt x="4726" y="1644"/>
                    <a:pt x="5547" y="1096"/>
                  </a:cubicBezTo>
                  <a:lnTo>
                    <a:pt x="5547" y="0"/>
                  </a:lnTo>
                  <a:cubicBezTo>
                    <a:pt x="4771" y="640"/>
                    <a:pt x="3790" y="1005"/>
                    <a:pt x="2785" y="1005"/>
                  </a:cubicBezTo>
                  <a:cubicBezTo>
                    <a:pt x="1758" y="1005"/>
                    <a:pt x="777" y="640"/>
                    <a:pt x="1" y="0"/>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1715895" y="1635850"/>
              <a:ext cx="66279" cy="14005"/>
            </a:xfrm>
            <a:custGeom>
              <a:rect b="b" l="l" r="r" t="t"/>
              <a:pathLst>
                <a:path extrusionOk="0" h="497" w="2352">
                  <a:moveTo>
                    <a:pt x="1176" y="0"/>
                  </a:moveTo>
                  <a:cubicBezTo>
                    <a:pt x="845" y="0"/>
                    <a:pt x="514" y="35"/>
                    <a:pt x="183" y="103"/>
                  </a:cubicBezTo>
                  <a:cubicBezTo>
                    <a:pt x="69" y="126"/>
                    <a:pt x="1" y="240"/>
                    <a:pt x="23" y="354"/>
                  </a:cubicBezTo>
                  <a:cubicBezTo>
                    <a:pt x="42" y="449"/>
                    <a:pt x="125" y="497"/>
                    <a:pt x="218" y="497"/>
                  </a:cubicBezTo>
                  <a:cubicBezTo>
                    <a:pt x="236" y="497"/>
                    <a:pt x="255" y="495"/>
                    <a:pt x="274" y="491"/>
                  </a:cubicBezTo>
                  <a:cubicBezTo>
                    <a:pt x="571" y="434"/>
                    <a:pt x="874" y="406"/>
                    <a:pt x="1176" y="406"/>
                  </a:cubicBezTo>
                  <a:cubicBezTo>
                    <a:pt x="1479" y="406"/>
                    <a:pt x="1781" y="434"/>
                    <a:pt x="2078" y="491"/>
                  </a:cubicBezTo>
                  <a:cubicBezTo>
                    <a:pt x="2097" y="495"/>
                    <a:pt x="2116" y="497"/>
                    <a:pt x="2134" y="497"/>
                  </a:cubicBezTo>
                  <a:cubicBezTo>
                    <a:pt x="2227" y="497"/>
                    <a:pt x="2310" y="449"/>
                    <a:pt x="2329" y="354"/>
                  </a:cubicBezTo>
                  <a:cubicBezTo>
                    <a:pt x="2352" y="240"/>
                    <a:pt x="2283" y="126"/>
                    <a:pt x="2169" y="103"/>
                  </a:cubicBezTo>
                  <a:cubicBezTo>
                    <a:pt x="1838" y="35"/>
                    <a:pt x="1507" y="0"/>
                    <a:pt x="1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1751260" y="1661268"/>
              <a:ext cx="20628" cy="24460"/>
            </a:xfrm>
            <a:custGeom>
              <a:rect b="b" l="l" r="r" t="t"/>
              <a:pathLst>
                <a:path extrusionOk="0" h="868" w="732">
                  <a:moveTo>
                    <a:pt x="366" y="0"/>
                  </a:moveTo>
                  <a:cubicBezTo>
                    <a:pt x="184" y="0"/>
                    <a:pt x="1" y="183"/>
                    <a:pt x="1" y="434"/>
                  </a:cubicBezTo>
                  <a:cubicBezTo>
                    <a:pt x="1" y="662"/>
                    <a:pt x="184" y="867"/>
                    <a:pt x="366" y="867"/>
                  </a:cubicBezTo>
                  <a:cubicBezTo>
                    <a:pt x="572" y="867"/>
                    <a:pt x="731" y="662"/>
                    <a:pt x="731" y="434"/>
                  </a:cubicBezTo>
                  <a:cubicBezTo>
                    <a:pt x="731" y="183"/>
                    <a:pt x="572" y="0"/>
                    <a:pt x="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1838759" y="1635850"/>
              <a:ext cx="66928" cy="14005"/>
            </a:xfrm>
            <a:custGeom>
              <a:rect b="b" l="l" r="r" t="t"/>
              <a:pathLst>
                <a:path extrusionOk="0" h="497" w="2375">
                  <a:moveTo>
                    <a:pt x="1187" y="0"/>
                  </a:moveTo>
                  <a:cubicBezTo>
                    <a:pt x="856" y="0"/>
                    <a:pt x="525" y="35"/>
                    <a:pt x="206" y="103"/>
                  </a:cubicBezTo>
                  <a:cubicBezTo>
                    <a:pt x="69" y="126"/>
                    <a:pt x="0" y="240"/>
                    <a:pt x="23" y="354"/>
                  </a:cubicBezTo>
                  <a:cubicBezTo>
                    <a:pt x="42" y="449"/>
                    <a:pt x="124" y="497"/>
                    <a:pt x="217" y="497"/>
                  </a:cubicBezTo>
                  <a:cubicBezTo>
                    <a:pt x="236" y="497"/>
                    <a:pt x="255" y="495"/>
                    <a:pt x="274" y="491"/>
                  </a:cubicBezTo>
                  <a:cubicBezTo>
                    <a:pt x="571" y="434"/>
                    <a:pt x="873" y="406"/>
                    <a:pt x="1179" y="406"/>
                  </a:cubicBezTo>
                  <a:cubicBezTo>
                    <a:pt x="1484" y="406"/>
                    <a:pt x="1792" y="434"/>
                    <a:pt x="2100" y="491"/>
                  </a:cubicBezTo>
                  <a:cubicBezTo>
                    <a:pt x="2115" y="495"/>
                    <a:pt x="2131" y="497"/>
                    <a:pt x="2147" y="497"/>
                  </a:cubicBezTo>
                  <a:cubicBezTo>
                    <a:pt x="2228" y="497"/>
                    <a:pt x="2313" y="449"/>
                    <a:pt x="2351" y="354"/>
                  </a:cubicBezTo>
                  <a:cubicBezTo>
                    <a:pt x="2374" y="240"/>
                    <a:pt x="2306" y="126"/>
                    <a:pt x="2169" y="103"/>
                  </a:cubicBezTo>
                  <a:cubicBezTo>
                    <a:pt x="1849" y="35"/>
                    <a:pt x="1518"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1849045" y="1661268"/>
              <a:ext cx="20600" cy="24460"/>
            </a:xfrm>
            <a:custGeom>
              <a:rect b="b" l="l" r="r" t="t"/>
              <a:pathLst>
                <a:path extrusionOk="0" h="868" w="731">
                  <a:moveTo>
                    <a:pt x="366" y="0"/>
                  </a:moveTo>
                  <a:cubicBezTo>
                    <a:pt x="160" y="0"/>
                    <a:pt x="0" y="183"/>
                    <a:pt x="0" y="434"/>
                  </a:cubicBezTo>
                  <a:cubicBezTo>
                    <a:pt x="0" y="662"/>
                    <a:pt x="160" y="867"/>
                    <a:pt x="366" y="867"/>
                  </a:cubicBezTo>
                  <a:cubicBezTo>
                    <a:pt x="571" y="867"/>
                    <a:pt x="731" y="662"/>
                    <a:pt x="731" y="434"/>
                  </a:cubicBezTo>
                  <a:cubicBezTo>
                    <a:pt x="731" y="183"/>
                    <a:pt x="571" y="0"/>
                    <a:pt x="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1686306" y="1703848"/>
              <a:ext cx="252183" cy="174857"/>
            </a:xfrm>
            <a:custGeom>
              <a:rect b="b" l="l" r="r" t="t"/>
              <a:pathLst>
                <a:path extrusionOk="0" h="6205" w="8949">
                  <a:moveTo>
                    <a:pt x="4042" y="1"/>
                  </a:moveTo>
                  <a:cubicBezTo>
                    <a:pt x="1390" y="1"/>
                    <a:pt x="1" y="863"/>
                    <a:pt x="1" y="863"/>
                  </a:cubicBezTo>
                  <a:lnTo>
                    <a:pt x="1" y="2917"/>
                  </a:lnTo>
                  <a:cubicBezTo>
                    <a:pt x="1" y="3374"/>
                    <a:pt x="138" y="3807"/>
                    <a:pt x="389" y="4127"/>
                  </a:cubicBezTo>
                  <a:cubicBezTo>
                    <a:pt x="1028" y="4903"/>
                    <a:pt x="2397" y="6204"/>
                    <a:pt x="4474" y="6204"/>
                  </a:cubicBezTo>
                  <a:lnTo>
                    <a:pt x="4497" y="6204"/>
                  </a:lnTo>
                  <a:cubicBezTo>
                    <a:pt x="6574" y="6204"/>
                    <a:pt x="7944" y="4903"/>
                    <a:pt x="8560" y="4127"/>
                  </a:cubicBezTo>
                  <a:cubicBezTo>
                    <a:pt x="8811" y="3807"/>
                    <a:pt x="8948" y="3374"/>
                    <a:pt x="8948" y="2917"/>
                  </a:cubicBezTo>
                  <a:lnTo>
                    <a:pt x="8948" y="863"/>
                  </a:lnTo>
                  <a:cubicBezTo>
                    <a:pt x="7008" y="216"/>
                    <a:pt x="5367" y="1"/>
                    <a:pt x="40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1686306" y="1784105"/>
              <a:ext cx="252183" cy="94600"/>
            </a:xfrm>
            <a:custGeom>
              <a:rect b="b" l="l" r="r" t="t"/>
              <a:pathLst>
                <a:path extrusionOk="0" h="3357" w="8949">
                  <a:moveTo>
                    <a:pt x="8948" y="1"/>
                  </a:moveTo>
                  <a:cubicBezTo>
                    <a:pt x="7784" y="959"/>
                    <a:pt x="6186" y="1576"/>
                    <a:pt x="4452" y="1576"/>
                  </a:cubicBezTo>
                  <a:cubicBezTo>
                    <a:pt x="2740" y="1576"/>
                    <a:pt x="1165" y="982"/>
                    <a:pt x="1" y="24"/>
                  </a:cubicBezTo>
                  <a:lnTo>
                    <a:pt x="1" y="69"/>
                  </a:lnTo>
                  <a:cubicBezTo>
                    <a:pt x="1" y="526"/>
                    <a:pt x="138" y="959"/>
                    <a:pt x="389" y="1279"/>
                  </a:cubicBezTo>
                  <a:cubicBezTo>
                    <a:pt x="1028" y="2055"/>
                    <a:pt x="2397" y="3356"/>
                    <a:pt x="4474" y="3356"/>
                  </a:cubicBezTo>
                  <a:lnTo>
                    <a:pt x="4497" y="3356"/>
                  </a:lnTo>
                  <a:cubicBezTo>
                    <a:pt x="6574" y="3356"/>
                    <a:pt x="7944" y="2055"/>
                    <a:pt x="8560" y="1279"/>
                  </a:cubicBezTo>
                  <a:cubicBezTo>
                    <a:pt x="8811" y="959"/>
                    <a:pt x="8948" y="526"/>
                    <a:pt x="8948" y="69"/>
                  </a:cubicBezTo>
                  <a:lnTo>
                    <a:pt x="89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1670863" y="1647742"/>
              <a:ext cx="22544" cy="93304"/>
            </a:xfrm>
            <a:custGeom>
              <a:rect b="b" l="l" r="r" t="t"/>
              <a:pathLst>
                <a:path extrusionOk="0" h="3311" w="800">
                  <a:moveTo>
                    <a:pt x="24" y="1"/>
                  </a:moveTo>
                  <a:lnTo>
                    <a:pt x="1" y="663"/>
                  </a:lnTo>
                  <a:lnTo>
                    <a:pt x="457" y="2512"/>
                  </a:lnTo>
                  <a:lnTo>
                    <a:pt x="640" y="3310"/>
                  </a:lnTo>
                  <a:lnTo>
                    <a:pt x="800" y="3288"/>
                  </a:lnTo>
                  <a:lnTo>
                    <a:pt x="594" y="2420"/>
                  </a:ln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1931387" y="1640669"/>
              <a:ext cx="22516" cy="98433"/>
            </a:xfrm>
            <a:custGeom>
              <a:rect b="b" l="l" r="r" t="t"/>
              <a:pathLst>
                <a:path extrusionOk="0" h="3493" w="799">
                  <a:moveTo>
                    <a:pt x="799" y="1"/>
                  </a:moveTo>
                  <a:lnTo>
                    <a:pt x="160" y="2717"/>
                  </a:lnTo>
                  <a:lnTo>
                    <a:pt x="0" y="3470"/>
                  </a:lnTo>
                  <a:lnTo>
                    <a:pt x="160" y="3493"/>
                  </a:lnTo>
                  <a:lnTo>
                    <a:pt x="320" y="2785"/>
                  </a:lnTo>
                  <a:lnTo>
                    <a:pt x="799" y="685"/>
                  </a:lnTo>
                  <a:lnTo>
                    <a:pt x="7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29"/>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7D9"/>
        </a:solidFill>
      </p:bgPr>
    </p:bg>
    <p:spTree>
      <p:nvGrpSpPr>
        <p:cNvPr id="1285" name="Shape 1285"/>
        <p:cNvGrpSpPr/>
        <p:nvPr/>
      </p:nvGrpSpPr>
      <p:grpSpPr>
        <a:xfrm>
          <a:off x="0" y="0"/>
          <a:ext cx="0" cy="0"/>
          <a:chOff x="0" y="0"/>
          <a:chExt cx="0" cy="0"/>
        </a:xfrm>
      </p:grpSpPr>
      <p:sp>
        <p:nvSpPr>
          <p:cNvPr id="1286" name="Google Shape;1286;p30"/>
          <p:cNvSpPr/>
          <p:nvPr/>
        </p:nvSpPr>
        <p:spPr>
          <a:xfrm>
            <a:off x="1300300" y="2923575"/>
            <a:ext cx="3129000" cy="661500"/>
          </a:xfrm>
          <a:prstGeom prst="homePlate">
            <a:avLst>
              <a:gd fmla="val 50000" name="adj"/>
            </a:avLst>
          </a:pr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1195201" y="1482475"/>
            <a:ext cx="7444931" cy="701873"/>
          </a:xfrm>
          <a:custGeom>
            <a:rect b="b" l="l" r="r" t="t"/>
            <a:pathLst>
              <a:path extrusionOk="0" h="23351" w="90604">
                <a:moveTo>
                  <a:pt x="0" y="0"/>
                </a:moveTo>
                <a:lnTo>
                  <a:pt x="0" y="23350"/>
                </a:lnTo>
                <a:lnTo>
                  <a:pt x="90604" y="23350"/>
                </a:lnTo>
                <a:lnTo>
                  <a:pt x="90604"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1300300" y="1482450"/>
            <a:ext cx="3129000" cy="661500"/>
          </a:xfrm>
          <a:prstGeom prst="homePlate">
            <a:avLst>
              <a:gd fmla="val 50000" name="adj"/>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txBox="1"/>
          <p:nvPr>
            <p:ph type="title"/>
          </p:nvPr>
        </p:nvSpPr>
        <p:spPr>
          <a:xfrm>
            <a:off x="2249025" y="403875"/>
            <a:ext cx="48570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latin typeface="Rubik ExtraBold"/>
                <a:ea typeface="Rubik ExtraBold"/>
                <a:cs typeface="Rubik ExtraBold"/>
                <a:sym typeface="Rubik ExtraBold"/>
              </a:rPr>
              <a:t>Comparing Factor Import</a:t>
            </a:r>
            <a:endParaRPr sz="2600">
              <a:solidFill>
                <a:schemeClr val="lt2"/>
              </a:solidFill>
              <a:latin typeface="Rubik ExtraBold"/>
              <a:ea typeface="Rubik ExtraBold"/>
              <a:cs typeface="Rubik ExtraBold"/>
              <a:sym typeface="Rubik ExtraBold"/>
            </a:endParaRPr>
          </a:p>
        </p:txBody>
      </p:sp>
      <p:sp>
        <p:nvSpPr>
          <p:cNvPr id="1290" name="Google Shape;1290;p30"/>
          <p:cNvSpPr/>
          <p:nvPr/>
        </p:nvSpPr>
        <p:spPr>
          <a:xfrm>
            <a:off x="524200" y="1501175"/>
            <a:ext cx="3711300" cy="62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Rubik ExtraBold"/>
                <a:ea typeface="Rubik ExtraBold"/>
                <a:cs typeface="Rubik ExtraBold"/>
                <a:sym typeface="Rubik ExtraBold"/>
              </a:rPr>
              <a:t>Unemployment Rate</a:t>
            </a:r>
            <a:endParaRPr sz="1600">
              <a:solidFill>
                <a:schemeClr val="lt1"/>
              </a:solidFill>
              <a:latin typeface="Trebuchet MS"/>
              <a:ea typeface="Trebuchet MS"/>
              <a:cs typeface="Trebuchet MS"/>
              <a:sym typeface="Trebuchet MS"/>
            </a:endParaRPr>
          </a:p>
        </p:txBody>
      </p:sp>
      <p:sp>
        <p:nvSpPr>
          <p:cNvPr id="1291" name="Google Shape;1291;p30"/>
          <p:cNvSpPr/>
          <p:nvPr/>
        </p:nvSpPr>
        <p:spPr>
          <a:xfrm>
            <a:off x="829375" y="2942325"/>
            <a:ext cx="3129000" cy="62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Rubik ExtraBold"/>
                <a:ea typeface="Rubik ExtraBold"/>
                <a:cs typeface="Rubik ExtraBold"/>
                <a:sym typeface="Rubik ExtraBold"/>
              </a:rPr>
              <a:t>Vaccination Rate</a:t>
            </a:r>
            <a:endParaRPr sz="2000">
              <a:solidFill>
                <a:schemeClr val="lt1"/>
              </a:solidFill>
              <a:latin typeface="Rubik ExtraBold"/>
              <a:ea typeface="Rubik ExtraBold"/>
              <a:cs typeface="Rubik ExtraBold"/>
              <a:sym typeface="Rubik ExtraBold"/>
            </a:endParaRPr>
          </a:p>
        </p:txBody>
      </p:sp>
      <p:sp>
        <p:nvSpPr>
          <p:cNvPr id="1292" name="Google Shape;1292;p30"/>
          <p:cNvSpPr/>
          <p:nvPr/>
        </p:nvSpPr>
        <p:spPr>
          <a:xfrm>
            <a:off x="302550" y="1270501"/>
            <a:ext cx="1095000" cy="1054200"/>
          </a:xfrm>
          <a:prstGeom prst="ellipse">
            <a:avLst/>
          </a:prstGeom>
          <a:solidFill>
            <a:srgbClr val="F4CCCC"/>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66E43"/>
              </a:highlight>
            </a:endParaRPr>
          </a:p>
        </p:txBody>
      </p:sp>
      <p:sp>
        <p:nvSpPr>
          <p:cNvPr id="1293" name="Google Shape;1293;p30"/>
          <p:cNvSpPr/>
          <p:nvPr/>
        </p:nvSpPr>
        <p:spPr>
          <a:xfrm>
            <a:off x="302550" y="2750888"/>
            <a:ext cx="1095000" cy="1023300"/>
          </a:xfrm>
          <a:prstGeom prst="ellipse">
            <a:avLst/>
          </a:prstGeom>
          <a:solidFill>
            <a:srgbClr val="FFD5BA"/>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30"/>
          <p:cNvGrpSpPr/>
          <p:nvPr/>
        </p:nvGrpSpPr>
        <p:grpSpPr>
          <a:xfrm>
            <a:off x="5383372" y="2353076"/>
            <a:ext cx="2963517" cy="4017700"/>
            <a:chOff x="509514" y="1125788"/>
            <a:chExt cx="2673206" cy="3624120"/>
          </a:xfrm>
        </p:grpSpPr>
        <p:sp>
          <p:nvSpPr>
            <p:cNvPr id="1295" name="Google Shape;1295;p30"/>
            <p:cNvSpPr/>
            <p:nvPr/>
          </p:nvSpPr>
          <p:spPr>
            <a:xfrm>
              <a:off x="808090" y="2110156"/>
              <a:ext cx="2168993" cy="2124529"/>
            </a:xfrm>
            <a:custGeom>
              <a:rect b="b" l="l" r="r" t="t"/>
              <a:pathLst>
                <a:path extrusionOk="0" h="75971" w="77561">
                  <a:moveTo>
                    <a:pt x="22867" y="0"/>
                  </a:moveTo>
                  <a:cubicBezTo>
                    <a:pt x="21300" y="0"/>
                    <a:pt x="19774" y="481"/>
                    <a:pt x="18421" y="1779"/>
                  </a:cubicBezTo>
                  <a:cubicBezTo>
                    <a:pt x="12828" y="7143"/>
                    <a:pt x="16138" y="14173"/>
                    <a:pt x="12714" y="18419"/>
                  </a:cubicBezTo>
                  <a:cubicBezTo>
                    <a:pt x="9587" y="22322"/>
                    <a:pt x="3059" y="25403"/>
                    <a:pt x="1256" y="32707"/>
                  </a:cubicBezTo>
                  <a:cubicBezTo>
                    <a:pt x="1" y="37752"/>
                    <a:pt x="2306" y="43002"/>
                    <a:pt x="3926" y="47932"/>
                  </a:cubicBezTo>
                  <a:cubicBezTo>
                    <a:pt x="5593" y="53022"/>
                    <a:pt x="7510" y="58203"/>
                    <a:pt x="11071" y="62198"/>
                  </a:cubicBezTo>
                  <a:cubicBezTo>
                    <a:pt x="15682" y="67333"/>
                    <a:pt x="22438" y="69890"/>
                    <a:pt x="29057" y="71853"/>
                  </a:cubicBezTo>
                  <a:cubicBezTo>
                    <a:pt x="36967" y="74193"/>
                    <a:pt x="45196" y="75971"/>
                    <a:pt x="53400" y="75971"/>
                  </a:cubicBezTo>
                  <a:cubicBezTo>
                    <a:pt x="56158" y="75971"/>
                    <a:pt x="58913" y="75770"/>
                    <a:pt x="61652" y="75322"/>
                  </a:cubicBezTo>
                  <a:cubicBezTo>
                    <a:pt x="64802" y="74797"/>
                    <a:pt x="68111" y="73838"/>
                    <a:pt x="70188" y="71396"/>
                  </a:cubicBezTo>
                  <a:cubicBezTo>
                    <a:pt x="72813" y="68360"/>
                    <a:pt x="72768" y="63887"/>
                    <a:pt x="72037" y="59938"/>
                  </a:cubicBezTo>
                  <a:cubicBezTo>
                    <a:pt x="71307" y="55989"/>
                    <a:pt x="70006" y="52040"/>
                    <a:pt x="70531" y="48069"/>
                  </a:cubicBezTo>
                  <a:cubicBezTo>
                    <a:pt x="71101" y="43869"/>
                    <a:pt x="73681" y="40240"/>
                    <a:pt x="75278" y="36337"/>
                  </a:cubicBezTo>
                  <a:cubicBezTo>
                    <a:pt x="76922" y="32342"/>
                    <a:pt x="77561" y="27823"/>
                    <a:pt x="76374" y="23691"/>
                  </a:cubicBezTo>
                  <a:cubicBezTo>
                    <a:pt x="75187" y="19537"/>
                    <a:pt x="71923" y="15885"/>
                    <a:pt x="67746" y="14858"/>
                  </a:cubicBezTo>
                  <a:cubicBezTo>
                    <a:pt x="66775" y="14621"/>
                    <a:pt x="65797" y="14526"/>
                    <a:pt x="64813" y="14526"/>
                  </a:cubicBezTo>
                  <a:cubicBezTo>
                    <a:pt x="60973" y="14526"/>
                    <a:pt x="57047" y="15966"/>
                    <a:pt x="53149" y="15966"/>
                  </a:cubicBezTo>
                  <a:cubicBezTo>
                    <a:pt x="52574" y="15966"/>
                    <a:pt x="52000" y="15934"/>
                    <a:pt x="51426" y="15862"/>
                  </a:cubicBezTo>
                  <a:cubicBezTo>
                    <a:pt x="47409" y="15360"/>
                    <a:pt x="43916" y="12895"/>
                    <a:pt x="40835" y="10247"/>
                  </a:cubicBezTo>
                  <a:cubicBezTo>
                    <a:pt x="37776" y="7600"/>
                    <a:pt x="34855" y="4678"/>
                    <a:pt x="31226" y="2852"/>
                  </a:cubicBezTo>
                  <a:cubicBezTo>
                    <a:pt x="28862" y="1678"/>
                    <a:pt x="25792" y="0"/>
                    <a:pt x="2286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940868" y="2658410"/>
              <a:ext cx="1893258" cy="1859421"/>
            </a:xfrm>
            <a:custGeom>
              <a:rect b="b" l="l" r="r" t="t"/>
              <a:pathLst>
                <a:path extrusionOk="0" h="66491" w="67701">
                  <a:moveTo>
                    <a:pt x="23442" y="1"/>
                  </a:moveTo>
                  <a:lnTo>
                    <a:pt x="7350" y="8583"/>
                  </a:lnTo>
                  <a:cubicBezTo>
                    <a:pt x="7008" y="8788"/>
                    <a:pt x="6734" y="9108"/>
                    <a:pt x="6620" y="9496"/>
                  </a:cubicBezTo>
                  <a:lnTo>
                    <a:pt x="251" y="31226"/>
                  </a:lnTo>
                  <a:cubicBezTo>
                    <a:pt x="0" y="32116"/>
                    <a:pt x="616" y="33029"/>
                    <a:pt x="1552" y="33120"/>
                  </a:cubicBezTo>
                  <a:lnTo>
                    <a:pt x="16160" y="34535"/>
                  </a:lnTo>
                  <a:lnTo>
                    <a:pt x="9107" y="66491"/>
                  </a:lnTo>
                  <a:lnTo>
                    <a:pt x="39488" y="63067"/>
                  </a:lnTo>
                  <a:lnTo>
                    <a:pt x="57566" y="65737"/>
                  </a:lnTo>
                  <a:lnTo>
                    <a:pt x="60282" y="29559"/>
                  </a:lnTo>
                  <a:lnTo>
                    <a:pt x="66810" y="25611"/>
                  </a:lnTo>
                  <a:cubicBezTo>
                    <a:pt x="67449" y="25223"/>
                    <a:pt x="67700" y="24401"/>
                    <a:pt x="67403" y="23716"/>
                  </a:cubicBezTo>
                  <a:lnTo>
                    <a:pt x="58775" y="4703"/>
                  </a:lnTo>
                  <a:cubicBezTo>
                    <a:pt x="58570" y="4269"/>
                    <a:pt x="58182" y="3972"/>
                    <a:pt x="57725" y="3858"/>
                  </a:cubicBezTo>
                  <a:lnTo>
                    <a:pt x="41702" y="503"/>
                  </a:lnTo>
                  <a:lnTo>
                    <a:pt x="23442" y="1"/>
                  </a:ln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2537278" y="3023521"/>
              <a:ext cx="70248" cy="457703"/>
            </a:xfrm>
            <a:custGeom>
              <a:rect b="b" l="l" r="r" t="t"/>
              <a:pathLst>
                <a:path extrusionOk="0" h="16367" w="2512">
                  <a:moveTo>
                    <a:pt x="0" y="1"/>
                  </a:moveTo>
                  <a:lnTo>
                    <a:pt x="0" y="1"/>
                  </a:lnTo>
                  <a:cubicBezTo>
                    <a:pt x="46" y="1393"/>
                    <a:pt x="183" y="2763"/>
                    <a:pt x="320" y="4132"/>
                  </a:cubicBezTo>
                  <a:cubicBezTo>
                    <a:pt x="480" y="5502"/>
                    <a:pt x="662" y="6871"/>
                    <a:pt x="868" y="8241"/>
                  </a:cubicBezTo>
                  <a:cubicBezTo>
                    <a:pt x="1096" y="9610"/>
                    <a:pt x="1324" y="10957"/>
                    <a:pt x="1575" y="12326"/>
                  </a:cubicBezTo>
                  <a:cubicBezTo>
                    <a:pt x="1849" y="13673"/>
                    <a:pt x="2146" y="15020"/>
                    <a:pt x="2511" y="16366"/>
                  </a:cubicBezTo>
                  <a:cubicBezTo>
                    <a:pt x="2443" y="14974"/>
                    <a:pt x="2328" y="13605"/>
                    <a:pt x="2169" y="12235"/>
                  </a:cubicBezTo>
                  <a:cubicBezTo>
                    <a:pt x="2032" y="10866"/>
                    <a:pt x="1826" y="9496"/>
                    <a:pt x="1621" y="8127"/>
                  </a:cubicBezTo>
                  <a:cubicBezTo>
                    <a:pt x="1415" y="6757"/>
                    <a:pt x="1187" y="5387"/>
                    <a:pt x="913" y="4041"/>
                  </a:cubicBezTo>
                  <a:cubicBezTo>
                    <a:pt x="639" y="2694"/>
                    <a:pt x="365" y="1325"/>
                    <a:pt x="0"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1470022" y="3153111"/>
              <a:ext cx="95780" cy="296205"/>
            </a:xfrm>
            <a:custGeom>
              <a:rect b="b" l="l" r="r" t="t"/>
              <a:pathLst>
                <a:path extrusionOk="0" h="10592" w="3425">
                  <a:moveTo>
                    <a:pt x="0" y="0"/>
                  </a:moveTo>
                  <a:lnTo>
                    <a:pt x="0" y="0"/>
                  </a:lnTo>
                  <a:cubicBezTo>
                    <a:pt x="137" y="936"/>
                    <a:pt x="343" y="1849"/>
                    <a:pt x="571" y="2739"/>
                  </a:cubicBezTo>
                  <a:cubicBezTo>
                    <a:pt x="799" y="3652"/>
                    <a:pt x="1073" y="4542"/>
                    <a:pt x="1347" y="5410"/>
                  </a:cubicBezTo>
                  <a:cubicBezTo>
                    <a:pt x="1644" y="6300"/>
                    <a:pt x="1941" y="7167"/>
                    <a:pt x="2283" y="8035"/>
                  </a:cubicBezTo>
                  <a:cubicBezTo>
                    <a:pt x="2625" y="8902"/>
                    <a:pt x="2990" y="9769"/>
                    <a:pt x="3424" y="10591"/>
                  </a:cubicBezTo>
                  <a:cubicBezTo>
                    <a:pt x="3287" y="9678"/>
                    <a:pt x="3082" y="8765"/>
                    <a:pt x="2854" y="7852"/>
                  </a:cubicBezTo>
                  <a:cubicBezTo>
                    <a:pt x="2625" y="6962"/>
                    <a:pt x="2351" y="6072"/>
                    <a:pt x="2077" y="5182"/>
                  </a:cubicBezTo>
                  <a:cubicBezTo>
                    <a:pt x="1781" y="4291"/>
                    <a:pt x="1484" y="3424"/>
                    <a:pt x="1142" y="2557"/>
                  </a:cubicBezTo>
                  <a:cubicBezTo>
                    <a:pt x="799" y="1689"/>
                    <a:pt x="434" y="845"/>
                    <a:pt x="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1406177" y="2955873"/>
              <a:ext cx="81099" cy="155765"/>
            </a:xfrm>
            <a:custGeom>
              <a:rect b="b" l="l" r="r" t="t"/>
              <a:pathLst>
                <a:path extrusionOk="0" h="5570" w="2900">
                  <a:moveTo>
                    <a:pt x="1" y="0"/>
                  </a:moveTo>
                  <a:lnTo>
                    <a:pt x="1" y="0"/>
                  </a:lnTo>
                  <a:cubicBezTo>
                    <a:pt x="92" y="548"/>
                    <a:pt x="275" y="1050"/>
                    <a:pt x="457" y="1530"/>
                  </a:cubicBezTo>
                  <a:cubicBezTo>
                    <a:pt x="640" y="2032"/>
                    <a:pt x="868" y="2511"/>
                    <a:pt x="1119" y="2968"/>
                  </a:cubicBezTo>
                  <a:cubicBezTo>
                    <a:pt x="1348" y="3447"/>
                    <a:pt x="1621" y="3881"/>
                    <a:pt x="1918" y="4314"/>
                  </a:cubicBezTo>
                  <a:cubicBezTo>
                    <a:pt x="2215" y="4771"/>
                    <a:pt x="2512" y="5182"/>
                    <a:pt x="2900" y="5570"/>
                  </a:cubicBezTo>
                  <a:cubicBezTo>
                    <a:pt x="2808" y="5045"/>
                    <a:pt x="2626" y="4542"/>
                    <a:pt x="2443" y="4040"/>
                  </a:cubicBezTo>
                  <a:cubicBezTo>
                    <a:pt x="2238" y="3561"/>
                    <a:pt x="2032" y="3082"/>
                    <a:pt x="1781" y="2625"/>
                  </a:cubicBezTo>
                  <a:cubicBezTo>
                    <a:pt x="1553" y="2146"/>
                    <a:pt x="1279" y="1712"/>
                    <a:pt x="982" y="1256"/>
                  </a:cubicBezTo>
                  <a:cubicBezTo>
                    <a:pt x="686" y="822"/>
                    <a:pt x="366" y="411"/>
                    <a:pt x="1"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0"/>
            <p:cNvSpPr/>
            <p:nvPr/>
          </p:nvSpPr>
          <p:spPr>
            <a:xfrm>
              <a:off x="1344906" y="2855647"/>
              <a:ext cx="111748" cy="100255"/>
            </a:xfrm>
            <a:custGeom>
              <a:rect b="b" l="l" r="r" t="t"/>
              <a:pathLst>
                <a:path extrusionOk="0" h="3585" w="3996">
                  <a:moveTo>
                    <a:pt x="1" y="1"/>
                  </a:moveTo>
                  <a:lnTo>
                    <a:pt x="1" y="1"/>
                  </a:lnTo>
                  <a:cubicBezTo>
                    <a:pt x="229" y="412"/>
                    <a:pt x="503" y="777"/>
                    <a:pt x="799" y="1119"/>
                  </a:cubicBezTo>
                  <a:cubicBezTo>
                    <a:pt x="1096" y="1461"/>
                    <a:pt x="1416" y="1781"/>
                    <a:pt x="1735" y="2078"/>
                  </a:cubicBezTo>
                  <a:cubicBezTo>
                    <a:pt x="2078" y="2375"/>
                    <a:pt x="2420" y="2648"/>
                    <a:pt x="2785" y="2922"/>
                  </a:cubicBezTo>
                  <a:cubicBezTo>
                    <a:pt x="3150" y="3173"/>
                    <a:pt x="3539" y="3402"/>
                    <a:pt x="3995" y="3584"/>
                  </a:cubicBezTo>
                  <a:cubicBezTo>
                    <a:pt x="3767" y="3173"/>
                    <a:pt x="3470" y="2808"/>
                    <a:pt x="3196" y="2466"/>
                  </a:cubicBezTo>
                  <a:cubicBezTo>
                    <a:pt x="2899" y="2123"/>
                    <a:pt x="2580" y="1804"/>
                    <a:pt x="2237" y="1507"/>
                  </a:cubicBezTo>
                  <a:cubicBezTo>
                    <a:pt x="1918" y="1210"/>
                    <a:pt x="1576" y="937"/>
                    <a:pt x="1188" y="663"/>
                  </a:cubicBezTo>
                  <a:cubicBezTo>
                    <a:pt x="822" y="412"/>
                    <a:pt x="434" y="183"/>
                    <a:pt x="1"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0"/>
            <p:cNvSpPr/>
            <p:nvPr/>
          </p:nvSpPr>
          <p:spPr>
            <a:xfrm>
              <a:off x="1671090" y="4357591"/>
              <a:ext cx="374060" cy="64487"/>
            </a:xfrm>
            <a:custGeom>
              <a:rect b="b" l="l" r="r" t="t"/>
              <a:pathLst>
                <a:path extrusionOk="0" h="2306" w="13376">
                  <a:moveTo>
                    <a:pt x="0" y="1"/>
                  </a:moveTo>
                  <a:lnTo>
                    <a:pt x="0" y="1"/>
                  </a:lnTo>
                  <a:cubicBezTo>
                    <a:pt x="1096" y="343"/>
                    <a:pt x="2192" y="617"/>
                    <a:pt x="3287" y="868"/>
                  </a:cubicBezTo>
                  <a:cubicBezTo>
                    <a:pt x="4406" y="1119"/>
                    <a:pt x="5524" y="1324"/>
                    <a:pt x="6620" y="1530"/>
                  </a:cubicBezTo>
                  <a:cubicBezTo>
                    <a:pt x="7738" y="1712"/>
                    <a:pt x="8857" y="1895"/>
                    <a:pt x="9998" y="2032"/>
                  </a:cubicBezTo>
                  <a:cubicBezTo>
                    <a:pt x="11116" y="2169"/>
                    <a:pt x="12235" y="2260"/>
                    <a:pt x="13376" y="2306"/>
                  </a:cubicBezTo>
                  <a:cubicBezTo>
                    <a:pt x="12303" y="1963"/>
                    <a:pt x="11208" y="1690"/>
                    <a:pt x="10089" y="1439"/>
                  </a:cubicBezTo>
                  <a:cubicBezTo>
                    <a:pt x="8994" y="1187"/>
                    <a:pt x="7875" y="982"/>
                    <a:pt x="6757" y="777"/>
                  </a:cubicBezTo>
                  <a:cubicBezTo>
                    <a:pt x="5638" y="594"/>
                    <a:pt x="4520" y="411"/>
                    <a:pt x="3401" y="297"/>
                  </a:cubicBezTo>
                  <a:cubicBezTo>
                    <a:pt x="2283" y="160"/>
                    <a:pt x="1142" y="46"/>
                    <a:pt x="0"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1037235" y="3445680"/>
              <a:ext cx="1604100" cy="626696"/>
            </a:xfrm>
            <a:custGeom>
              <a:rect b="b" l="l" r="r" t="t"/>
              <a:pathLst>
                <a:path extrusionOk="0" h="22410" w="57361">
                  <a:moveTo>
                    <a:pt x="48806" y="1"/>
                  </a:moveTo>
                  <a:cubicBezTo>
                    <a:pt x="48378" y="1"/>
                    <a:pt x="47947" y="72"/>
                    <a:pt x="47546" y="220"/>
                  </a:cubicBezTo>
                  <a:lnTo>
                    <a:pt x="39854" y="2914"/>
                  </a:lnTo>
                  <a:lnTo>
                    <a:pt x="12714" y="6383"/>
                  </a:lnTo>
                  <a:lnTo>
                    <a:pt x="1" y="5151"/>
                  </a:lnTo>
                  <a:lnTo>
                    <a:pt x="823" y="19508"/>
                  </a:lnTo>
                  <a:cubicBezTo>
                    <a:pt x="907" y="21154"/>
                    <a:pt x="2279" y="22409"/>
                    <a:pt x="3874" y="22409"/>
                  </a:cubicBezTo>
                  <a:cubicBezTo>
                    <a:pt x="4005" y="22409"/>
                    <a:pt x="4136" y="22401"/>
                    <a:pt x="4269" y="22384"/>
                  </a:cubicBezTo>
                  <a:lnTo>
                    <a:pt x="14906" y="21014"/>
                  </a:lnTo>
                  <a:cubicBezTo>
                    <a:pt x="15613" y="20923"/>
                    <a:pt x="16298" y="20740"/>
                    <a:pt x="16937" y="20466"/>
                  </a:cubicBezTo>
                  <a:lnTo>
                    <a:pt x="45583" y="8209"/>
                  </a:lnTo>
                  <a:lnTo>
                    <a:pt x="57361" y="5653"/>
                  </a:lnTo>
                  <a:lnTo>
                    <a:pt x="56836" y="1407"/>
                  </a:lnTo>
                  <a:lnTo>
                    <a:pt x="49486" y="61"/>
                  </a:lnTo>
                  <a:cubicBezTo>
                    <a:pt x="49263" y="21"/>
                    <a:pt x="49035" y="1"/>
                    <a:pt x="48806"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1914274" y="3385444"/>
              <a:ext cx="947930" cy="545373"/>
            </a:xfrm>
            <a:custGeom>
              <a:rect b="b" l="l" r="r" t="t"/>
              <a:pathLst>
                <a:path extrusionOk="0" h="19502" w="33897">
                  <a:moveTo>
                    <a:pt x="31386" y="1"/>
                  </a:moveTo>
                  <a:lnTo>
                    <a:pt x="25474" y="3561"/>
                  </a:lnTo>
                  <a:lnTo>
                    <a:pt x="25999" y="7807"/>
                  </a:lnTo>
                  <a:lnTo>
                    <a:pt x="14221" y="10363"/>
                  </a:lnTo>
                  <a:lnTo>
                    <a:pt x="1" y="16458"/>
                  </a:lnTo>
                  <a:lnTo>
                    <a:pt x="13239" y="19402"/>
                  </a:lnTo>
                  <a:cubicBezTo>
                    <a:pt x="13501" y="19472"/>
                    <a:pt x="13749" y="19502"/>
                    <a:pt x="14005" y="19502"/>
                  </a:cubicBezTo>
                  <a:cubicBezTo>
                    <a:pt x="14083" y="19502"/>
                    <a:pt x="14163" y="19499"/>
                    <a:pt x="14244" y="19493"/>
                  </a:cubicBezTo>
                  <a:lnTo>
                    <a:pt x="30746" y="18717"/>
                  </a:lnTo>
                  <a:cubicBezTo>
                    <a:pt x="32550" y="18649"/>
                    <a:pt x="33896" y="17005"/>
                    <a:pt x="33622" y="15225"/>
                  </a:cubicBezTo>
                  <a:lnTo>
                    <a:pt x="31386" y="1"/>
                  </a:ln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1184695" y="3445848"/>
              <a:ext cx="586007" cy="238849"/>
            </a:xfrm>
            <a:custGeom>
              <a:rect b="b" l="l" r="r" t="t"/>
              <a:pathLst>
                <a:path extrusionOk="0" h="8541" w="20955">
                  <a:moveTo>
                    <a:pt x="12343" y="1"/>
                  </a:moveTo>
                  <a:cubicBezTo>
                    <a:pt x="12186" y="1"/>
                    <a:pt x="12028" y="11"/>
                    <a:pt x="11870" y="32"/>
                  </a:cubicBezTo>
                  <a:lnTo>
                    <a:pt x="8469" y="466"/>
                  </a:lnTo>
                  <a:cubicBezTo>
                    <a:pt x="7784" y="557"/>
                    <a:pt x="7122" y="831"/>
                    <a:pt x="6574" y="1242"/>
                  </a:cubicBezTo>
                  <a:lnTo>
                    <a:pt x="1872" y="4939"/>
                  </a:lnTo>
                  <a:cubicBezTo>
                    <a:pt x="1872" y="4939"/>
                    <a:pt x="0" y="6354"/>
                    <a:pt x="1393" y="7587"/>
                  </a:cubicBezTo>
                  <a:cubicBezTo>
                    <a:pt x="1393" y="7587"/>
                    <a:pt x="1142" y="8203"/>
                    <a:pt x="1758" y="8477"/>
                  </a:cubicBezTo>
                  <a:cubicBezTo>
                    <a:pt x="1858" y="8522"/>
                    <a:pt x="1957" y="8540"/>
                    <a:pt x="2052" y="8540"/>
                  </a:cubicBezTo>
                  <a:cubicBezTo>
                    <a:pt x="2544" y="8540"/>
                    <a:pt x="2945" y="8044"/>
                    <a:pt x="2945" y="8044"/>
                  </a:cubicBezTo>
                  <a:cubicBezTo>
                    <a:pt x="2945" y="8044"/>
                    <a:pt x="3306" y="8337"/>
                    <a:pt x="3797" y="8337"/>
                  </a:cubicBezTo>
                  <a:cubicBezTo>
                    <a:pt x="4005" y="8337"/>
                    <a:pt x="4237" y="8284"/>
                    <a:pt x="4474" y="8135"/>
                  </a:cubicBezTo>
                  <a:cubicBezTo>
                    <a:pt x="4474" y="8135"/>
                    <a:pt x="4786" y="8458"/>
                    <a:pt x="5449" y="8458"/>
                  </a:cubicBezTo>
                  <a:cubicBezTo>
                    <a:pt x="5735" y="8458"/>
                    <a:pt x="6086" y="8398"/>
                    <a:pt x="6506" y="8226"/>
                  </a:cubicBezTo>
                  <a:cubicBezTo>
                    <a:pt x="7921" y="7656"/>
                    <a:pt x="8058" y="7336"/>
                    <a:pt x="10546" y="5989"/>
                  </a:cubicBezTo>
                  <a:lnTo>
                    <a:pt x="20954" y="4665"/>
                  </a:lnTo>
                  <a:lnTo>
                    <a:pt x="14358" y="580"/>
                  </a:lnTo>
                  <a:cubicBezTo>
                    <a:pt x="13742" y="206"/>
                    <a:pt x="13049" y="1"/>
                    <a:pt x="12343"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0"/>
            <p:cNvSpPr/>
            <p:nvPr/>
          </p:nvSpPr>
          <p:spPr>
            <a:xfrm>
              <a:off x="1309810" y="3518222"/>
              <a:ext cx="244498" cy="155122"/>
            </a:xfrm>
            <a:custGeom>
              <a:rect b="b" l="l" r="r" t="t"/>
              <a:pathLst>
                <a:path extrusionOk="0" h="5547" w="8743">
                  <a:moveTo>
                    <a:pt x="8742" y="0"/>
                  </a:moveTo>
                  <a:cubicBezTo>
                    <a:pt x="8309" y="46"/>
                    <a:pt x="7875" y="137"/>
                    <a:pt x="7464" y="229"/>
                  </a:cubicBezTo>
                  <a:cubicBezTo>
                    <a:pt x="7008" y="320"/>
                    <a:pt x="6597" y="480"/>
                    <a:pt x="6209" y="731"/>
                  </a:cubicBezTo>
                  <a:cubicBezTo>
                    <a:pt x="5455" y="1164"/>
                    <a:pt x="4702" y="1621"/>
                    <a:pt x="3972" y="2100"/>
                  </a:cubicBezTo>
                  <a:lnTo>
                    <a:pt x="2876" y="2808"/>
                  </a:lnTo>
                  <a:cubicBezTo>
                    <a:pt x="2694" y="2922"/>
                    <a:pt x="2511" y="3082"/>
                    <a:pt x="2328" y="3219"/>
                  </a:cubicBezTo>
                  <a:cubicBezTo>
                    <a:pt x="2146" y="3378"/>
                    <a:pt x="2009" y="3515"/>
                    <a:pt x="1849" y="3675"/>
                  </a:cubicBezTo>
                  <a:lnTo>
                    <a:pt x="913" y="4588"/>
                  </a:lnTo>
                  <a:cubicBezTo>
                    <a:pt x="594" y="4908"/>
                    <a:pt x="297" y="5204"/>
                    <a:pt x="0" y="5547"/>
                  </a:cubicBezTo>
                  <a:cubicBezTo>
                    <a:pt x="343" y="5273"/>
                    <a:pt x="685" y="4999"/>
                    <a:pt x="1027" y="4725"/>
                  </a:cubicBezTo>
                  <a:lnTo>
                    <a:pt x="2032" y="3903"/>
                  </a:lnTo>
                  <a:cubicBezTo>
                    <a:pt x="2214" y="3766"/>
                    <a:pt x="2374" y="3607"/>
                    <a:pt x="2534" y="3470"/>
                  </a:cubicBezTo>
                  <a:cubicBezTo>
                    <a:pt x="2716" y="3356"/>
                    <a:pt x="2876" y="3219"/>
                    <a:pt x="3059" y="3105"/>
                  </a:cubicBezTo>
                  <a:lnTo>
                    <a:pt x="4177" y="2420"/>
                  </a:lnTo>
                  <a:cubicBezTo>
                    <a:pt x="4908" y="1940"/>
                    <a:pt x="5638" y="1461"/>
                    <a:pt x="6368" y="959"/>
                  </a:cubicBezTo>
                  <a:cubicBezTo>
                    <a:pt x="6711" y="708"/>
                    <a:pt x="7099" y="525"/>
                    <a:pt x="7510" y="411"/>
                  </a:cubicBezTo>
                  <a:cubicBezTo>
                    <a:pt x="7921" y="274"/>
                    <a:pt x="8331" y="137"/>
                    <a:pt x="8742"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0"/>
            <p:cNvSpPr/>
            <p:nvPr/>
          </p:nvSpPr>
          <p:spPr>
            <a:xfrm>
              <a:off x="1267024" y="3490117"/>
              <a:ext cx="250902" cy="180682"/>
            </a:xfrm>
            <a:custGeom>
              <a:rect b="b" l="l" r="r" t="t"/>
              <a:pathLst>
                <a:path extrusionOk="0" h="6461" w="8972">
                  <a:moveTo>
                    <a:pt x="8971" y="1"/>
                  </a:moveTo>
                  <a:lnTo>
                    <a:pt x="8971" y="1"/>
                  </a:lnTo>
                  <a:cubicBezTo>
                    <a:pt x="8515" y="92"/>
                    <a:pt x="8058" y="206"/>
                    <a:pt x="7602" y="321"/>
                  </a:cubicBezTo>
                  <a:cubicBezTo>
                    <a:pt x="7145" y="412"/>
                    <a:pt x="6666" y="549"/>
                    <a:pt x="6232" y="800"/>
                  </a:cubicBezTo>
                  <a:cubicBezTo>
                    <a:pt x="5433" y="1325"/>
                    <a:pt x="4680" y="1873"/>
                    <a:pt x="3904" y="2420"/>
                  </a:cubicBezTo>
                  <a:cubicBezTo>
                    <a:pt x="3151" y="2991"/>
                    <a:pt x="2375" y="3516"/>
                    <a:pt x="1644" y="4110"/>
                  </a:cubicBezTo>
                  <a:cubicBezTo>
                    <a:pt x="1256" y="4429"/>
                    <a:pt x="960" y="4840"/>
                    <a:pt x="708" y="5228"/>
                  </a:cubicBezTo>
                  <a:cubicBezTo>
                    <a:pt x="480" y="5639"/>
                    <a:pt x="229" y="6050"/>
                    <a:pt x="1" y="6461"/>
                  </a:cubicBezTo>
                  <a:cubicBezTo>
                    <a:pt x="298" y="6095"/>
                    <a:pt x="572" y="5707"/>
                    <a:pt x="868" y="5342"/>
                  </a:cubicBezTo>
                  <a:cubicBezTo>
                    <a:pt x="1142" y="4954"/>
                    <a:pt x="1439" y="4612"/>
                    <a:pt x="1804" y="4338"/>
                  </a:cubicBezTo>
                  <a:cubicBezTo>
                    <a:pt x="2580" y="3836"/>
                    <a:pt x="3356" y="3288"/>
                    <a:pt x="4132" y="2740"/>
                  </a:cubicBezTo>
                  <a:cubicBezTo>
                    <a:pt x="4886" y="2192"/>
                    <a:pt x="5662" y="1622"/>
                    <a:pt x="6392" y="1051"/>
                  </a:cubicBezTo>
                  <a:cubicBezTo>
                    <a:pt x="6780" y="800"/>
                    <a:pt x="7191" y="640"/>
                    <a:pt x="7647" y="480"/>
                  </a:cubicBezTo>
                  <a:cubicBezTo>
                    <a:pt x="8081" y="321"/>
                    <a:pt x="8538" y="161"/>
                    <a:pt x="897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1223622" y="3478008"/>
              <a:ext cx="246428" cy="180039"/>
            </a:xfrm>
            <a:custGeom>
              <a:rect b="b" l="l" r="r" t="t"/>
              <a:pathLst>
                <a:path extrusionOk="0" h="6438" w="8812">
                  <a:moveTo>
                    <a:pt x="8811" y="0"/>
                  </a:moveTo>
                  <a:lnTo>
                    <a:pt x="8811" y="0"/>
                  </a:lnTo>
                  <a:cubicBezTo>
                    <a:pt x="8355" y="92"/>
                    <a:pt x="7898" y="206"/>
                    <a:pt x="7442" y="297"/>
                  </a:cubicBezTo>
                  <a:cubicBezTo>
                    <a:pt x="6985" y="411"/>
                    <a:pt x="6529" y="502"/>
                    <a:pt x="6072" y="731"/>
                  </a:cubicBezTo>
                  <a:cubicBezTo>
                    <a:pt x="5867" y="822"/>
                    <a:pt x="5661" y="959"/>
                    <a:pt x="5456" y="1096"/>
                  </a:cubicBezTo>
                  <a:lnTo>
                    <a:pt x="4908" y="1530"/>
                  </a:lnTo>
                  <a:lnTo>
                    <a:pt x="3790" y="2374"/>
                  </a:lnTo>
                  <a:cubicBezTo>
                    <a:pt x="3082" y="2968"/>
                    <a:pt x="2352" y="3561"/>
                    <a:pt x="1644" y="4154"/>
                  </a:cubicBezTo>
                  <a:cubicBezTo>
                    <a:pt x="1279" y="4451"/>
                    <a:pt x="937" y="4816"/>
                    <a:pt x="686" y="5227"/>
                  </a:cubicBezTo>
                  <a:cubicBezTo>
                    <a:pt x="457" y="5638"/>
                    <a:pt x="206" y="6026"/>
                    <a:pt x="1" y="6437"/>
                  </a:cubicBezTo>
                  <a:cubicBezTo>
                    <a:pt x="298" y="6072"/>
                    <a:pt x="571" y="5707"/>
                    <a:pt x="845" y="5341"/>
                  </a:cubicBezTo>
                  <a:cubicBezTo>
                    <a:pt x="1119" y="4953"/>
                    <a:pt x="1439" y="4657"/>
                    <a:pt x="1827" y="4383"/>
                  </a:cubicBezTo>
                  <a:cubicBezTo>
                    <a:pt x="2580" y="3835"/>
                    <a:pt x="3310" y="3264"/>
                    <a:pt x="4041" y="2694"/>
                  </a:cubicBezTo>
                  <a:lnTo>
                    <a:pt x="5136" y="1803"/>
                  </a:lnTo>
                  <a:lnTo>
                    <a:pt x="5661" y="1370"/>
                  </a:lnTo>
                  <a:cubicBezTo>
                    <a:pt x="5844" y="1233"/>
                    <a:pt x="6027" y="1096"/>
                    <a:pt x="6209" y="982"/>
                  </a:cubicBezTo>
                  <a:cubicBezTo>
                    <a:pt x="6597" y="754"/>
                    <a:pt x="7054" y="639"/>
                    <a:pt x="7487" y="480"/>
                  </a:cubicBezTo>
                  <a:cubicBezTo>
                    <a:pt x="7944" y="320"/>
                    <a:pt x="8378" y="183"/>
                    <a:pt x="8811"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1501930" y="2332254"/>
              <a:ext cx="736654" cy="797254"/>
            </a:xfrm>
            <a:custGeom>
              <a:rect b="b" l="l" r="r" t="t"/>
              <a:pathLst>
                <a:path extrusionOk="0" h="28509" w="26342">
                  <a:moveTo>
                    <a:pt x="10035" y="1"/>
                  </a:moveTo>
                  <a:cubicBezTo>
                    <a:pt x="7367" y="1"/>
                    <a:pt x="5342" y="114"/>
                    <a:pt x="5342" y="114"/>
                  </a:cubicBezTo>
                  <a:lnTo>
                    <a:pt x="3379" y="11664"/>
                  </a:lnTo>
                  <a:lnTo>
                    <a:pt x="1" y="13490"/>
                  </a:lnTo>
                  <a:lnTo>
                    <a:pt x="17918" y="28509"/>
                  </a:lnTo>
                  <a:lnTo>
                    <a:pt x="26341" y="13147"/>
                  </a:lnTo>
                  <a:lnTo>
                    <a:pt x="21639" y="12166"/>
                  </a:lnTo>
                  <a:cubicBezTo>
                    <a:pt x="21639" y="12166"/>
                    <a:pt x="21160" y="7646"/>
                    <a:pt x="22621" y="3355"/>
                  </a:cubicBezTo>
                  <a:cubicBezTo>
                    <a:pt x="23617" y="474"/>
                    <a:pt x="15486" y="1"/>
                    <a:pt x="10035"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1643013" y="2332254"/>
              <a:ext cx="519366" cy="270729"/>
            </a:xfrm>
            <a:custGeom>
              <a:rect b="b" l="l" r="r" t="t"/>
              <a:pathLst>
                <a:path extrusionOk="0" h="9681" w="18572">
                  <a:moveTo>
                    <a:pt x="4990" y="1"/>
                  </a:moveTo>
                  <a:cubicBezTo>
                    <a:pt x="2322" y="1"/>
                    <a:pt x="297" y="114"/>
                    <a:pt x="297" y="114"/>
                  </a:cubicBezTo>
                  <a:lnTo>
                    <a:pt x="0" y="1849"/>
                  </a:lnTo>
                  <a:cubicBezTo>
                    <a:pt x="730" y="3743"/>
                    <a:pt x="2442" y="6117"/>
                    <a:pt x="6323" y="7601"/>
                  </a:cubicBezTo>
                  <a:cubicBezTo>
                    <a:pt x="9163" y="8690"/>
                    <a:pt x="12153" y="9680"/>
                    <a:pt x="15037" y="9680"/>
                  </a:cubicBezTo>
                  <a:cubicBezTo>
                    <a:pt x="15537" y="9680"/>
                    <a:pt x="16034" y="9651"/>
                    <a:pt x="16526" y="9587"/>
                  </a:cubicBezTo>
                  <a:cubicBezTo>
                    <a:pt x="16571" y="7898"/>
                    <a:pt x="16799" y="5592"/>
                    <a:pt x="17576" y="3355"/>
                  </a:cubicBezTo>
                  <a:cubicBezTo>
                    <a:pt x="18572" y="474"/>
                    <a:pt x="10441" y="1"/>
                    <a:pt x="4990"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1385763" y="1125788"/>
              <a:ext cx="1034733" cy="1364776"/>
            </a:xfrm>
            <a:custGeom>
              <a:rect b="b" l="l" r="r" t="t"/>
              <a:pathLst>
                <a:path extrusionOk="0" h="48803" w="37001">
                  <a:moveTo>
                    <a:pt x="30600" y="1"/>
                  </a:moveTo>
                  <a:cubicBezTo>
                    <a:pt x="26186" y="1"/>
                    <a:pt x="19858" y="3666"/>
                    <a:pt x="15841" y="6325"/>
                  </a:cubicBezTo>
                  <a:cubicBezTo>
                    <a:pt x="11116" y="9429"/>
                    <a:pt x="8948" y="9634"/>
                    <a:pt x="4611" y="10388"/>
                  </a:cubicBezTo>
                  <a:cubicBezTo>
                    <a:pt x="274" y="11141"/>
                    <a:pt x="0" y="14336"/>
                    <a:pt x="366" y="21892"/>
                  </a:cubicBezTo>
                  <a:cubicBezTo>
                    <a:pt x="674" y="27905"/>
                    <a:pt x="3123" y="32241"/>
                    <a:pt x="6009" y="32241"/>
                  </a:cubicBezTo>
                  <a:cubicBezTo>
                    <a:pt x="6749" y="32241"/>
                    <a:pt x="7517" y="31956"/>
                    <a:pt x="8286" y="31341"/>
                  </a:cubicBezTo>
                  <a:lnTo>
                    <a:pt x="8286" y="31341"/>
                  </a:lnTo>
                  <a:cubicBezTo>
                    <a:pt x="8286" y="31342"/>
                    <a:pt x="5182" y="48803"/>
                    <a:pt x="23784" y="48803"/>
                  </a:cubicBezTo>
                  <a:cubicBezTo>
                    <a:pt x="32641" y="48803"/>
                    <a:pt x="34809" y="35495"/>
                    <a:pt x="35676" y="26799"/>
                  </a:cubicBezTo>
                  <a:cubicBezTo>
                    <a:pt x="36521" y="18125"/>
                    <a:pt x="30860" y="11712"/>
                    <a:pt x="30860" y="11712"/>
                  </a:cubicBezTo>
                  <a:cubicBezTo>
                    <a:pt x="33394" y="10182"/>
                    <a:pt x="37000" y="2079"/>
                    <a:pt x="32732" y="367"/>
                  </a:cubicBezTo>
                  <a:cubicBezTo>
                    <a:pt x="32096" y="114"/>
                    <a:pt x="31378" y="1"/>
                    <a:pt x="306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1245323" y="1505637"/>
              <a:ext cx="1243464" cy="1003384"/>
            </a:xfrm>
            <a:custGeom>
              <a:rect b="b" l="l" r="r" t="t"/>
              <a:pathLst>
                <a:path extrusionOk="0" h="35880" w="44465">
                  <a:moveTo>
                    <a:pt x="33988" y="0"/>
                  </a:moveTo>
                  <a:cubicBezTo>
                    <a:pt x="33988" y="0"/>
                    <a:pt x="30026" y="2347"/>
                    <a:pt x="21619" y="2347"/>
                  </a:cubicBezTo>
                  <a:cubicBezTo>
                    <a:pt x="19638" y="2347"/>
                    <a:pt x="17410" y="2217"/>
                    <a:pt x="14929" y="1895"/>
                  </a:cubicBezTo>
                  <a:lnTo>
                    <a:pt x="14929" y="1895"/>
                  </a:lnTo>
                  <a:cubicBezTo>
                    <a:pt x="14929" y="1895"/>
                    <a:pt x="16709" y="13399"/>
                    <a:pt x="13308" y="17758"/>
                  </a:cubicBezTo>
                  <a:cubicBezTo>
                    <a:pt x="13308" y="17758"/>
                    <a:pt x="10928" y="11985"/>
                    <a:pt x="7618" y="11985"/>
                  </a:cubicBezTo>
                  <a:cubicBezTo>
                    <a:pt x="6713" y="11985"/>
                    <a:pt x="5739" y="12416"/>
                    <a:pt x="4726" y="13513"/>
                  </a:cubicBezTo>
                  <a:cubicBezTo>
                    <a:pt x="1" y="18603"/>
                    <a:pt x="9154" y="23214"/>
                    <a:pt x="12463" y="25017"/>
                  </a:cubicBezTo>
                  <a:cubicBezTo>
                    <a:pt x="12463" y="25017"/>
                    <a:pt x="12007" y="30974"/>
                    <a:pt x="19357" y="33804"/>
                  </a:cubicBezTo>
                  <a:cubicBezTo>
                    <a:pt x="22186" y="34891"/>
                    <a:pt x="25176" y="35879"/>
                    <a:pt x="28049" y="35879"/>
                  </a:cubicBezTo>
                  <a:cubicBezTo>
                    <a:pt x="32664" y="35879"/>
                    <a:pt x="36975" y="33329"/>
                    <a:pt x="39831" y="24537"/>
                  </a:cubicBezTo>
                  <a:cubicBezTo>
                    <a:pt x="44465" y="10294"/>
                    <a:pt x="34467" y="7167"/>
                    <a:pt x="33988" y="0"/>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2196412" y="1880312"/>
              <a:ext cx="61299" cy="130261"/>
            </a:xfrm>
            <a:custGeom>
              <a:rect b="b" l="l" r="r" t="t"/>
              <a:pathLst>
                <a:path extrusionOk="0" h="4658" w="2192">
                  <a:moveTo>
                    <a:pt x="1096" y="1"/>
                  </a:moveTo>
                  <a:cubicBezTo>
                    <a:pt x="480" y="1"/>
                    <a:pt x="1" y="1051"/>
                    <a:pt x="1" y="2329"/>
                  </a:cubicBezTo>
                  <a:cubicBezTo>
                    <a:pt x="1" y="3607"/>
                    <a:pt x="480" y="4657"/>
                    <a:pt x="1096" y="4657"/>
                  </a:cubicBezTo>
                  <a:cubicBezTo>
                    <a:pt x="1712" y="4657"/>
                    <a:pt x="2192" y="3607"/>
                    <a:pt x="2192" y="2329"/>
                  </a:cubicBezTo>
                  <a:cubicBezTo>
                    <a:pt x="2192" y="1051"/>
                    <a:pt x="1712" y="1"/>
                    <a:pt x="10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2173425" y="1715598"/>
              <a:ext cx="107917" cy="99639"/>
            </a:xfrm>
            <a:custGeom>
              <a:rect b="b" l="l" r="r" t="t"/>
              <a:pathLst>
                <a:path extrusionOk="0" h="3563" w="3859">
                  <a:moveTo>
                    <a:pt x="1013" y="0"/>
                  </a:moveTo>
                  <a:cubicBezTo>
                    <a:pt x="1002" y="0"/>
                    <a:pt x="992" y="1"/>
                    <a:pt x="982" y="2"/>
                  </a:cubicBezTo>
                  <a:cubicBezTo>
                    <a:pt x="389" y="47"/>
                    <a:pt x="1" y="1371"/>
                    <a:pt x="92" y="1759"/>
                  </a:cubicBezTo>
                  <a:cubicBezTo>
                    <a:pt x="206" y="2170"/>
                    <a:pt x="2466" y="3562"/>
                    <a:pt x="2968" y="3562"/>
                  </a:cubicBezTo>
                  <a:cubicBezTo>
                    <a:pt x="3447" y="3540"/>
                    <a:pt x="3858" y="2558"/>
                    <a:pt x="3721" y="2216"/>
                  </a:cubicBezTo>
                  <a:cubicBezTo>
                    <a:pt x="3587" y="1902"/>
                    <a:pt x="1622" y="0"/>
                    <a:pt x="10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1941735" y="1880312"/>
              <a:ext cx="61299" cy="130261"/>
            </a:xfrm>
            <a:custGeom>
              <a:rect b="b" l="l" r="r" t="t"/>
              <a:pathLst>
                <a:path extrusionOk="0" h="4658" w="2192">
                  <a:moveTo>
                    <a:pt x="1096" y="1"/>
                  </a:moveTo>
                  <a:cubicBezTo>
                    <a:pt x="480" y="1"/>
                    <a:pt x="0" y="1051"/>
                    <a:pt x="0" y="2329"/>
                  </a:cubicBezTo>
                  <a:cubicBezTo>
                    <a:pt x="0" y="3607"/>
                    <a:pt x="480" y="4657"/>
                    <a:pt x="1096" y="4657"/>
                  </a:cubicBezTo>
                  <a:cubicBezTo>
                    <a:pt x="1689" y="4657"/>
                    <a:pt x="2191" y="3607"/>
                    <a:pt x="2191" y="2329"/>
                  </a:cubicBezTo>
                  <a:cubicBezTo>
                    <a:pt x="2191" y="1051"/>
                    <a:pt x="1689" y="1"/>
                    <a:pt x="10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1917462" y="1715598"/>
              <a:ext cx="108560" cy="99639"/>
            </a:xfrm>
            <a:custGeom>
              <a:rect b="b" l="l" r="r" t="t"/>
              <a:pathLst>
                <a:path extrusionOk="0" h="3563" w="3882">
                  <a:moveTo>
                    <a:pt x="2869" y="0"/>
                  </a:moveTo>
                  <a:cubicBezTo>
                    <a:pt x="2260" y="0"/>
                    <a:pt x="295" y="1902"/>
                    <a:pt x="161" y="2216"/>
                  </a:cubicBezTo>
                  <a:cubicBezTo>
                    <a:pt x="1" y="2558"/>
                    <a:pt x="412" y="3540"/>
                    <a:pt x="914" y="3562"/>
                  </a:cubicBezTo>
                  <a:cubicBezTo>
                    <a:pt x="1393" y="3562"/>
                    <a:pt x="3676" y="2170"/>
                    <a:pt x="3767" y="1759"/>
                  </a:cubicBezTo>
                  <a:cubicBezTo>
                    <a:pt x="3881" y="1371"/>
                    <a:pt x="3493" y="47"/>
                    <a:pt x="2900" y="2"/>
                  </a:cubicBezTo>
                  <a:cubicBezTo>
                    <a:pt x="2890" y="1"/>
                    <a:pt x="2880" y="0"/>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2107064" y="1791579"/>
              <a:ext cx="89376" cy="292374"/>
            </a:xfrm>
            <a:custGeom>
              <a:rect b="b" l="l" r="r" t="t"/>
              <a:pathLst>
                <a:path extrusionOk="0" fill="none" h="10455" w="3196">
                  <a:moveTo>
                    <a:pt x="0" y="1"/>
                  </a:moveTo>
                  <a:lnTo>
                    <a:pt x="3196" y="10455"/>
                  </a:lnTo>
                </a:path>
              </a:pathLst>
            </a:custGeom>
            <a:solidFill>
              <a:srgbClr val="F8805A"/>
            </a:solidFill>
            <a:ln cap="rnd" cmpd="sng" w="18825">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1397900" y="1873292"/>
              <a:ext cx="198524" cy="192791"/>
            </a:xfrm>
            <a:custGeom>
              <a:rect b="b" l="l" r="r" t="t"/>
              <a:pathLst>
                <a:path extrusionOk="0" fill="none" h="6894" w="7099">
                  <a:moveTo>
                    <a:pt x="7099" y="6894"/>
                  </a:moveTo>
                  <a:cubicBezTo>
                    <a:pt x="7099" y="6894"/>
                    <a:pt x="5478" y="1"/>
                    <a:pt x="0" y="2101"/>
                  </a:cubicBezTo>
                </a:path>
              </a:pathLst>
            </a:custGeom>
            <a:solidFill>
              <a:srgbClr val="F8805A"/>
            </a:solidFill>
            <a:ln cap="rnd" cmpd="sng" w="18825">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1463646" y="1954363"/>
              <a:ext cx="71507" cy="80455"/>
            </a:xfrm>
            <a:custGeom>
              <a:rect b="b" l="l" r="r" t="t"/>
              <a:pathLst>
                <a:path extrusionOk="0" fill="none" h="2877" w="2557">
                  <a:moveTo>
                    <a:pt x="0" y="2876"/>
                  </a:moveTo>
                  <a:cubicBezTo>
                    <a:pt x="0" y="2876"/>
                    <a:pt x="228" y="320"/>
                    <a:pt x="2557" y="0"/>
                  </a:cubicBezTo>
                </a:path>
              </a:pathLst>
            </a:custGeom>
            <a:solidFill>
              <a:srgbClr val="F8805A"/>
            </a:solidFill>
            <a:ln cap="rnd" cmpd="sng" w="9700">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1575338" y="1925643"/>
              <a:ext cx="877066" cy="598311"/>
            </a:xfrm>
            <a:custGeom>
              <a:rect b="b" l="l" r="r" t="t"/>
              <a:pathLst>
                <a:path extrusionOk="0" h="21395" w="31363">
                  <a:moveTo>
                    <a:pt x="1" y="0"/>
                  </a:moveTo>
                  <a:cubicBezTo>
                    <a:pt x="1" y="0"/>
                    <a:pt x="10021" y="6916"/>
                    <a:pt x="7807" y="10819"/>
                  </a:cubicBezTo>
                  <a:cubicBezTo>
                    <a:pt x="7412" y="11521"/>
                    <a:pt x="6696" y="11776"/>
                    <a:pt x="5864" y="11776"/>
                  </a:cubicBezTo>
                  <a:cubicBezTo>
                    <a:pt x="3666" y="11776"/>
                    <a:pt x="663" y="9998"/>
                    <a:pt x="662" y="9998"/>
                  </a:cubicBezTo>
                  <a:lnTo>
                    <a:pt x="662" y="9998"/>
                  </a:lnTo>
                  <a:cubicBezTo>
                    <a:pt x="663" y="9998"/>
                    <a:pt x="8157" y="21395"/>
                    <a:pt x="17115" y="21395"/>
                  </a:cubicBezTo>
                  <a:cubicBezTo>
                    <a:pt x="17245" y="21395"/>
                    <a:pt x="17376" y="21392"/>
                    <a:pt x="17508" y="21388"/>
                  </a:cubicBezTo>
                  <a:cubicBezTo>
                    <a:pt x="26615" y="21045"/>
                    <a:pt x="31363" y="9290"/>
                    <a:pt x="29468" y="7304"/>
                  </a:cubicBezTo>
                  <a:cubicBezTo>
                    <a:pt x="27596" y="5341"/>
                    <a:pt x="23008" y="4269"/>
                    <a:pt x="21730" y="4154"/>
                  </a:cubicBezTo>
                  <a:cubicBezTo>
                    <a:pt x="21680" y="4150"/>
                    <a:pt x="21626" y="4148"/>
                    <a:pt x="21569" y="4148"/>
                  </a:cubicBezTo>
                  <a:cubicBezTo>
                    <a:pt x="20135" y="4148"/>
                    <a:pt x="16475" y="5473"/>
                    <a:pt x="13490" y="5912"/>
                  </a:cubicBezTo>
                  <a:cubicBezTo>
                    <a:pt x="12789" y="6011"/>
                    <a:pt x="12174" y="6070"/>
                    <a:pt x="11608" y="6070"/>
                  </a:cubicBezTo>
                  <a:cubicBezTo>
                    <a:pt x="9683" y="6070"/>
                    <a:pt x="8313" y="5382"/>
                    <a:pt x="6004" y="3196"/>
                  </a:cubicBezTo>
                  <a:cubicBezTo>
                    <a:pt x="3036" y="388"/>
                    <a:pt x="1" y="0"/>
                    <a:pt x="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30"/>
            <p:cNvGrpSpPr/>
            <p:nvPr/>
          </p:nvGrpSpPr>
          <p:grpSpPr>
            <a:xfrm>
              <a:off x="561075" y="3927378"/>
              <a:ext cx="464694" cy="464722"/>
              <a:chOff x="561075" y="3927378"/>
              <a:chExt cx="464694" cy="464722"/>
            </a:xfrm>
          </p:grpSpPr>
          <p:sp>
            <p:nvSpPr>
              <p:cNvPr id="1321" name="Google Shape;1321;p30"/>
              <p:cNvSpPr/>
              <p:nvPr/>
            </p:nvSpPr>
            <p:spPr>
              <a:xfrm>
                <a:off x="619802" y="3990243"/>
                <a:ext cx="107889" cy="101457"/>
              </a:xfrm>
              <a:custGeom>
                <a:rect b="b" l="l" r="r" t="t"/>
                <a:pathLst>
                  <a:path extrusionOk="0" h="3628" w="3858">
                    <a:moveTo>
                      <a:pt x="2055" y="0"/>
                    </a:moveTo>
                    <a:cubicBezTo>
                      <a:pt x="1753" y="0"/>
                      <a:pt x="1279" y="262"/>
                      <a:pt x="845" y="697"/>
                    </a:cubicBezTo>
                    <a:cubicBezTo>
                      <a:pt x="274" y="1267"/>
                      <a:pt x="0" y="1906"/>
                      <a:pt x="228" y="2135"/>
                    </a:cubicBezTo>
                    <a:cubicBezTo>
                      <a:pt x="283" y="2183"/>
                      <a:pt x="360" y="2206"/>
                      <a:pt x="453" y="2206"/>
                    </a:cubicBezTo>
                    <a:cubicBezTo>
                      <a:pt x="672" y="2206"/>
                      <a:pt x="981" y="2078"/>
                      <a:pt x="1301" y="1838"/>
                    </a:cubicBezTo>
                    <a:lnTo>
                      <a:pt x="2602" y="3390"/>
                    </a:lnTo>
                    <a:cubicBezTo>
                      <a:pt x="2735" y="3547"/>
                      <a:pt x="2926" y="3628"/>
                      <a:pt x="3117" y="3628"/>
                    </a:cubicBezTo>
                    <a:cubicBezTo>
                      <a:pt x="3286" y="3628"/>
                      <a:pt x="3455" y="3565"/>
                      <a:pt x="3584" y="3436"/>
                    </a:cubicBezTo>
                    <a:cubicBezTo>
                      <a:pt x="3858" y="3162"/>
                      <a:pt x="3835" y="2705"/>
                      <a:pt x="3538" y="2454"/>
                    </a:cubicBezTo>
                    <a:lnTo>
                      <a:pt x="1986" y="1130"/>
                    </a:lnTo>
                    <a:cubicBezTo>
                      <a:pt x="2328" y="697"/>
                      <a:pt x="2442" y="263"/>
                      <a:pt x="2283" y="80"/>
                    </a:cubicBezTo>
                    <a:cubicBezTo>
                      <a:pt x="2228" y="26"/>
                      <a:pt x="2150" y="0"/>
                      <a:pt x="205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859154" y="4227750"/>
                <a:ext cx="107917" cy="101485"/>
              </a:xfrm>
              <a:custGeom>
                <a:rect b="b" l="l" r="r" t="t"/>
                <a:pathLst>
                  <a:path extrusionOk="0" h="3629" w="3859">
                    <a:moveTo>
                      <a:pt x="741" y="1"/>
                    </a:moveTo>
                    <a:cubicBezTo>
                      <a:pt x="572" y="1"/>
                      <a:pt x="403" y="64"/>
                      <a:pt x="274" y="193"/>
                    </a:cubicBezTo>
                    <a:cubicBezTo>
                      <a:pt x="1" y="466"/>
                      <a:pt x="23" y="923"/>
                      <a:pt x="320" y="1174"/>
                    </a:cubicBezTo>
                    <a:lnTo>
                      <a:pt x="1872" y="2498"/>
                    </a:lnTo>
                    <a:cubicBezTo>
                      <a:pt x="1530" y="2932"/>
                      <a:pt x="1416" y="3365"/>
                      <a:pt x="1598" y="3548"/>
                    </a:cubicBezTo>
                    <a:cubicBezTo>
                      <a:pt x="1653" y="3602"/>
                      <a:pt x="1731" y="3628"/>
                      <a:pt x="1825" y="3628"/>
                    </a:cubicBezTo>
                    <a:cubicBezTo>
                      <a:pt x="2127" y="3628"/>
                      <a:pt x="2597" y="3366"/>
                      <a:pt x="3013" y="2932"/>
                    </a:cubicBezTo>
                    <a:cubicBezTo>
                      <a:pt x="3584" y="2361"/>
                      <a:pt x="3858" y="1722"/>
                      <a:pt x="3630" y="1494"/>
                    </a:cubicBezTo>
                    <a:cubicBezTo>
                      <a:pt x="3575" y="1446"/>
                      <a:pt x="3498" y="1423"/>
                      <a:pt x="3405" y="1423"/>
                    </a:cubicBezTo>
                    <a:cubicBezTo>
                      <a:pt x="3188" y="1423"/>
                      <a:pt x="2884" y="1550"/>
                      <a:pt x="2580" y="1790"/>
                    </a:cubicBezTo>
                    <a:lnTo>
                      <a:pt x="1256" y="238"/>
                    </a:lnTo>
                    <a:cubicBezTo>
                      <a:pt x="1123" y="81"/>
                      <a:pt x="932" y="1"/>
                      <a:pt x="74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619802" y="4227750"/>
                <a:ext cx="107889" cy="101485"/>
              </a:xfrm>
              <a:custGeom>
                <a:rect b="b" l="l" r="r" t="t"/>
                <a:pathLst>
                  <a:path extrusionOk="0" h="3629" w="3858">
                    <a:moveTo>
                      <a:pt x="3117" y="1"/>
                    </a:moveTo>
                    <a:cubicBezTo>
                      <a:pt x="2926" y="1"/>
                      <a:pt x="2735" y="81"/>
                      <a:pt x="2602" y="238"/>
                    </a:cubicBezTo>
                    <a:lnTo>
                      <a:pt x="1301" y="1790"/>
                    </a:lnTo>
                    <a:cubicBezTo>
                      <a:pt x="981" y="1550"/>
                      <a:pt x="672" y="1423"/>
                      <a:pt x="453" y="1423"/>
                    </a:cubicBezTo>
                    <a:cubicBezTo>
                      <a:pt x="360" y="1423"/>
                      <a:pt x="283" y="1446"/>
                      <a:pt x="228" y="1494"/>
                    </a:cubicBezTo>
                    <a:cubicBezTo>
                      <a:pt x="0" y="1722"/>
                      <a:pt x="274" y="2361"/>
                      <a:pt x="845" y="2932"/>
                    </a:cubicBezTo>
                    <a:cubicBezTo>
                      <a:pt x="1279" y="3366"/>
                      <a:pt x="1753" y="3628"/>
                      <a:pt x="2055" y="3628"/>
                    </a:cubicBezTo>
                    <a:cubicBezTo>
                      <a:pt x="2150" y="3628"/>
                      <a:pt x="2228" y="3602"/>
                      <a:pt x="2283" y="3548"/>
                    </a:cubicBezTo>
                    <a:cubicBezTo>
                      <a:pt x="2442" y="3365"/>
                      <a:pt x="2328" y="2932"/>
                      <a:pt x="1986" y="2498"/>
                    </a:cubicBezTo>
                    <a:lnTo>
                      <a:pt x="3538" y="1174"/>
                    </a:lnTo>
                    <a:cubicBezTo>
                      <a:pt x="3835" y="923"/>
                      <a:pt x="3858" y="466"/>
                      <a:pt x="3584" y="193"/>
                    </a:cubicBezTo>
                    <a:cubicBezTo>
                      <a:pt x="3455" y="64"/>
                      <a:pt x="3286" y="1"/>
                      <a:pt x="311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859154" y="3990243"/>
                <a:ext cx="107917" cy="101457"/>
              </a:xfrm>
              <a:custGeom>
                <a:rect b="b" l="l" r="r" t="t"/>
                <a:pathLst>
                  <a:path extrusionOk="0" h="3628" w="3859">
                    <a:moveTo>
                      <a:pt x="1825" y="0"/>
                    </a:moveTo>
                    <a:cubicBezTo>
                      <a:pt x="1731" y="0"/>
                      <a:pt x="1653" y="26"/>
                      <a:pt x="1598" y="80"/>
                    </a:cubicBezTo>
                    <a:cubicBezTo>
                      <a:pt x="1416" y="263"/>
                      <a:pt x="1530" y="697"/>
                      <a:pt x="1872" y="1130"/>
                    </a:cubicBezTo>
                    <a:lnTo>
                      <a:pt x="320" y="2454"/>
                    </a:lnTo>
                    <a:cubicBezTo>
                      <a:pt x="23" y="2705"/>
                      <a:pt x="1" y="3162"/>
                      <a:pt x="274" y="3436"/>
                    </a:cubicBezTo>
                    <a:cubicBezTo>
                      <a:pt x="403" y="3565"/>
                      <a:pt x="572" y="3628"/>
                      <a:pt x="741" y="3628"/>
                    </a:cubicBezTo>
                    <a:cubicBezTo>
                      <a:pt x="932" y="3628"/>
                      <a:pt x="1123" y="3547"/>
                      <a:pt x="1256" y="3390"/>
                    </a:cubicBezTo>
                    <a:lnTo>
                      <a:pt x="2580" y="1838"/>
                    </a:lnTo>
                    <a:cubicBezTo>
                      <a:pt x="2884" y="2078"/>
                      <a:pt x="3188" y="2206"/>
                      <a:pt x="3405" y="2206"/>
                    </a:cubicBezTo>
                    <a:cubicBezTo>
                      <a:pt x="3498" y="2206"/>
                      <a:pt x="3575" y="2183"/>
                      <a:pt x="3630" y="2135"/>
                    </a:cubicBezTo>
                    <a:cubicBezTo>
                      <a:pt x="3858" y="1906"/>
                      <a:pt x="3584" y="1267"/>
                      <a:pt x="3013" y="697"/>
                    </a:cubicBezTo>
                    <a:cubicBezTo>
                      <a:pt x="2597" y="262"/>
                      <a:pt x="2127" y="0"/>
                      <a:pt x="182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652353" y="4018655"/>
                <a:ext cx="282782" cy="282167"/>
              </a:xfrm>
              <a:custGeom>
                <a:rect b="b" l="l" r="r" t="t"/>
                <a:pathLst>
                  <a:path extrusionOk="0" h="10090" w="10112">
                    <a:moveTo>
                      <a:pt x="5045" y="0"/>
                    </a:moveTo>
                    <a:cubicBezTo>
                      <a:pt x="2260" y="0"/>
                      <a:pt x="0" y="2260"/>
                      <a:pt x="0" y="5045"/>
                    </a:cubicBezTo>
                    <a:cubicBezTo>
                      <a:pt x="0" y="7829"/>
                      <a:pt x="2260" y="10089"/>
                      <a:pt x="5045" y="10089"/>
                    </a:cubicBezTo>
                    <a:cubicBezTo>
                      <a:pt x="7829" y="10089"/>
                      <a:pt x="10112" y="7829"/>
                      <a:pt x="10112" y="5045"/>
                    </a:cubicBezTo>
                    <a:cubicBezTo>
                      <a:pt x="10112" y="2260"/>
                      <a:pt x="7829" y="0"/>
                      <a:pt x="50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652353" y="4040999"/>
                <a:ext cx="260438" cy="259823"/>
              </a:xfrm>
              <a:custGeom>
                <a:rect b="b" l="l" r="r" t="t"/>
                <a:pathLst>
                  <a:path extrusionOk="0" h="9291" w="9313">
                    <a:moveTo>
                      <a:pt x="2328" y="0"/>
                    </a:moveTo>
                    <a:cubicBezTo>
                      <a:pt x="913" y="890"/>
                      <a:pt x="0" y="2465"/>
                      <a:pt x="0" y="4246"/>
                    </a:cubicBezTo>
                    <a:cubicBezTo>
                      <a:pt x="0" y="7030"/>
                      <a:pt x="2260" y="9290"/>
                      <a:pt x="5045" y="9290"/>
                    </a:cubicBezTo>
                    <a:cubicBezTo>
                      <a:pt x="6825" y="9290"/>
                      <a:pt x="8400" y="8377"/>
                      <a:pt x="9313" y="6962"/>
                    </a:cubicBezTo>
                    <a:lnTo>
                      <a:pt x="9313" y="6962"/>
                    </a:lnTo>
                    <a:cubicBezTo>
                      <a:pt x="8514" y="7487"/>
                      <a:pt x="7578" y="7784"/>
                      <a:pt x="6574" y="7784"/>
                    </a:cubicBezTo>
                    <a:cubicBezTo>
                      <a:pt x="3789" y="7784"/>
                      <a:pt x="1529" y="5501"/>
                      <a:pt x="1529" y="2716"/>
                    </a:cubicBezTo>
                    <a:cubicBezTo>
                      <a:pt x="1529" y="1712"/>
                      <a:pt x="1826" y="776"/>
                      <a:pt x="2328"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823415" y="4062057"/>
                <a:ext cx="57468" cy="57468"/>
              </a:xfrm>
              <a:custGeom>
                <a:rect b="b" l="l" r="r" t="t"/>
                <a:pathLst>
                  <a:path extrusionOk="0" h="2055" w="2055">
                    <a:moveTo>
                      <a:pt x="1027" y="0"/>
                    </a:moveTo>
                    <a:cubicBezTo>
                      <a:pt x="457" y="0"/>
                      <a:pt x="0" y="457"/>
                      <a:pt x="0" y="1028"/>
                    </a:cubicBezTo>
                    <a:cubicBezTo>
                      <a:pt x="0" y="1575"/>
                      <a:pt x="457" y="2055"/>
                      <a:pt x="1027" y="2055"/>
                    </a:cubicBezTo>
                    <a:cubicBezTo>
                      <a:pt x="1598" y="2055"/>
                      <a:pt x="2055" y="1575"/>
                      <a:pt x="2055" y="1028"/>
                    </a:cubicBezTo>
                    <a:cubicBezTo>
                      <a:pt x="2055" y="457"/>
                      <a:pt x="1598" y="0"/>
                      <a:pt x="102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807447" y="4150790"/>
                <a:ext cx="37054" cy="37026"/>
              </a:xfrm>
              <a:custGeom>
                <a:rect b="b" l="l" r="r" t="t"/>
                <a:pathLst>
                  <a:path extrusionOk="0" h="1324" w="1325">
                    <a:moveTo>
                      <a:pt x="663" y="0"/>
                    </a:moveTo>
                    <a:cubicBezTo>
                      <a:pt x="297" y="0"/>
                      <a:pt x="1" y="297"/>
                      <a:pt x="1" y="662"/>
                    </a:cubicBezTo>
                    <a:cubicBezTo>
                      <a:pt x="1" y="1027"/>
                      <a:pt x="297" y="1324"/>
                      <a:pt x="663" y="1324"/>
                    </a:cubicBezTo>
                    <a:cubicBezTo>
                      <a:pt x="1028" y="1324"/>
                      <a:pt x="1325" y="1027"/>
                      <a:pt x="1325" y="662"/>
                    </a:cubicBezTo>
                    <a:cubicBezTo>
                      <a:pt x="1325" y="297"/>
                      <a:pt x="1028" y="0"/>
                      <a:pt x="66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864272" y="4137367"/>
                <a:ext cx="28105" cy="27490"/>
              </a:xfrm>
              <a:custGeom>
                <a:rect b="b" l="l" r="r" t="t"/>
                <a:pathLst>
                  <a:path extrusionOk="0" h="983" w="1005">
                    <a:moveTo>
                      <a:pt x="502" y="1"/>
                    </a:moveTo>
                    <a:cubicBezTo>
                      <a:pt x="228" y="1"/>
                      <a:pt x="0" y="206"/>
                      <a:pt x="0" y="480"/>
                    </a:cubicBezTo>
                    <a:cubicBezTo>
                      <a:pt x="0" y="754"/>
                      <a:pt x="228" y="982"/>
                      <a:pt x="502" y="982"/>
                    </a:cubicBezTo>
                    <a:cubicBezTo>
                      <a:pt x="776" y="982"/>
                      <a:pt x="1004" y="754"/>
                      <a:pt x="1004" y="480"/>
                    </a:cubicBezTo>
                    <a:cubicBezTo>
                      <a:pt x="1004" y="206"/>
                      <a:pt x="776" y="1"/>
                      <a:pt x="50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772351" y="3947792"/>
                <a:ext cx="42143" cy="98325"/>
              </a:xfrm>
              <a:custGeom>
                <a:rect b="b" l="l" r="r" t="t"/>
                <a:pathLst>
                  <a:path extrusionOk="0" h="3516" w="1507">
                    <a:moveTo>
                      <a:pt x="251" y="1"/>
                    </a:moveTo>
                    <a:lnTo>
                      <a:pt x="46" y="2717"/>
                    </a:lnTo>
                    <a:cubicBezTo>
                      <a:pt x="0" y="3151"/>
                      <a:pt x="343" y="3516"/>
                      <a:pt x="754" y="3516"/>
                    </a:cubicBezTo>
                    <a:cubicBezTo>
                      <a:pt x="1187" y="3516"/>
                      <a:pt x="1507" y="3151"/>
                      <a:pt x="1484" y="2717"/>
                    </a:cubicBezTo>
                    <a:lnTo>
                      <a:pt x="1256" y="1"/>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772351" y="3947792"/>
                <a:ext cx="39598" cy="98325"/>
              </a:xfrm>
              <a:custGeom>
                <a:rect b="b" l="l" r="r" t="t"/>
                <a:pathLst>
                  <a:path extrusionOk="0" h="3516" w="1416">
                    <a:moveTo>
                      <a:pt x="251" y="1"/>
                    </a:moveTo>
                    <a:lnTo>
                      <a:pt x="46" y="2717"/>
                    </a:lnTo>
                    <a:cubicBezTo>
                      <a:pt x="0" y="3151"/>
                      <a:pt x="343" y="3516"/>
                      <a:pt x="754" y="3516"/>
                    </a:cubicBezTo>
                    <a:cubicBezTo>
                      <a:pt x="1050" y="3516"/>
                      <a:pt x="1301" y="3333"/>
                      <a:pt x="1415" y="3082"/>
                    </a:cubicBezTo>
                    <a:lnTo>
                      <a:pt x="1415" y="3082"/>
                    </a:lnTo>
                    <a:cubicBezTo>
                      <a:pt x="1324" y="3128"/>
                      <a:pt x="1233" y="3151"/>
                      <a:pt x="1119" y="3151"/>
                    </a:cubicBezTo>
                    <a:cubicBezTo>
                      <a:pt x="685" y="3151"/>
                      <a:pt x="366" y="2785"/>
                      <a:pt x="388" y="2352"/>
                    </a:cubicBezTo>
                    <a:lnTo>
                      <a:pt x="57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749364" y="3927378"/>
                <a:ext cx="88118" cy="35767"/>
              </a:xfrm>
              <a:custGeom>
                <a:rect b="b" l="l" r="r" t="t"/>
                <a:pathLst>
                  <a:path extrusionOk="0" h="1279" w="3151">
                    <a:moveTo>
                      <a:pt x="1576" y="0"/>
                    </a:moveTo>
                    <a:cubicBezTo>
                      <a:pt x="708" y="0"/>
                      <a:pt x="1" y="274"/>
                      <a:pt x="1" y="639"/>
                    </a:cubicBezTo>
                    <a:cubicBezTo>
                      <a:pt x="1" y="982"/>
                      <a:pt x="708" y="1279"/>
                      <a:pt x="1576" y="1279"/>
                    </a:cubicBezTo>
                    <a:cubicBezTo>
                      <a:pt x="2443" y="1279"/>
                      <a:pt x="3150" y="982"/>
                      <a:pt x="3150" y="639"/>
                    </a:cubicBezTo>
                    <a:cubicBezTo>
                      <a:pt x="3150" y="274"/>
                      <a:pt x="2443" y="0"/>
                      <a:pt x="157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749364" y="3933754"/>
                <a:ext cx="88118" cy="29391"/>
              </a:xfrm>
              <a:custGeom>
                <a:rect b="b" l="l" r="r" t="t"/>
                <a:pathLst>
                  <a:path extrusionOk="0" h="1051" w="3151">
                    <a:moveTo>
                      <a:pt x="366" y="1"/>
                    </a:moveTo>
                    <a:cubicBezTo>
                      <a:pt x="138" y="115"/>
                      <a:pt x="1" y="252"/>
                      <a:pt x="1" y="411"/>
                    </a:cubicBezTo>
                    <a:cubicBezTo>
                      <a:pt x="1" y="754"/>
                      <a:pt x="708" y="1051"/>
                      <a:pt x="1576" y="1051"/>
                    </a:cubicBezTo>
                    <a:cubicBezTo>
                      <a:pt x="2420" y="1051"/>
                      <a:pt x="3082" y="777"/>
                      <a:pt x="3150" y="457"/>
                    </a:cubicBezTo>
                    <a:lnTo>
                      <a:pt x="3150" y="457"/>
                    </a:lnTo>
                    <a:cubicBezTo>
                      <a:pt x="2854" y="594"/>
                      <a:pt x="2420" y="685"/>
                      <a:pt x="1941" y="685"/>
                    </a:cubicBezTo>
                    <a:cubicBezTo>
                      <a:pt x="1073" y="685"/>
                      <a:pt x="366" y="411"/>
                      <a:pt x="366" y="46"/>
                    </a:cubicBezTo>
                    <a:cubicBezTo>
                      <a:pt x="366" y="23"/>
                      <a:pt x="366" y="23"/>
                      <a:pt x="36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772351" y="4273333"/>
                <a:ext cx="42143" cy="98325"/>
              </a:xfrm>
              <a:custGeom>
                <a:rect b="b" l="l" r="r" t="t"/>
                <a:pathLst>
                  <a:path extrusionOk="0" h="3516" w="1507">
                    <a:moveTo>
                      <a:pt x="754" y="1"/>
                    </a:moveTo>
                    <a:cubicBezTo>
                      <a:pt x="343" y="1"/>
                      <a:pt x="0" y="366"/>
                      <a:pt x="46" y="799"/>
                    </a:cubicBezTo>
                    <a:lnTo>
                      <a:pt x="251" y="3516"/>
                    </a:lnTo>
                    <a:lnTo>
                      <a:pt x="1256" y="3516"/>
                    </a:lnTo>
                    <a:lnTo>
                      <a:pt x="1484" y="799"/>
                    </a:lnTo>
                    <a:cubicBezTo>
                      <a:pt x="1507" y="366"/>
                      <a:pt x="1187" y="1"/>
                      <a:pt x="75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772351" y="4273333"/>
                <a:ext cx="39598" cy="98325"/>
              </a:xfrm>
              <a:custGeom>
                <a:rect b="b" l="l" r="r" t="t"/>
                <a:pathLst>
                  <a:path extrusionOk="0" h="3516" w="1416">
                    <a:moveTo>
                      <a:pt x="754" y="1"/>
                    </a:moveTo>
                    <a:cubicBezTo>
                      <a:pt x="343" y="1"/>
                      <a:pt x="0" y="366"/>
                      <a:pt x="46" y="799"/>
                    </a:cubicBezTo>
                    <a:lnTo>
                      <a:pt x="251" y="3516"/>
                    </a:lnTo>
                    <a:lnTo>
                      <a:pt x="571" y="3516"/>
                    </a:lnTo>
                    <a:lnTo>
                      <a:pt x="388" y="1165"/>
                    </a:lnTo>
                    <a:cubicBezTo>
                      <a:pt x="366" y="731"/>
                      <a:pt x="685" y="366"/>
                      <a:pt x="1119" y="366"/>
                    </a:cubicBezTo>
                    <a:cubicBezTo>
                      <a:pt x="1233" y="366"/>
                      <a:pt x="1324" y="389"/>
                      <a:pt x="1415" y="434"/>
                    </a:cubicBezTo>
                    <a:cubicBezTo>
                      <a:pt x="1301" y="183"/>
                      <a:pt x="1050" y="1"/>
                      <a:pt x="75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749364" y="4356305"/>
                <a:ext cx="88118" cy="35795"/>
              </a:xfrm>
              <a:custGeom>
                <a:rect b="b" l="l" r="r" t="t"/>
                <a:pathLst>
                  <a:path extrusionOk="0" h="1280" w="3151">
                    <a:moveTo>
                      <a:pt x="1576" y="1"/>
                    </a:moveTo>
                    <a:cubicBezTo>
                      <a:pt x="708" y="1"/>
                      <a:pt x="1" y="298"/>
                      <a:pt x="1" y="640"/>
                    </a:cubicBezTo>
                    <a:cubicBezTo>
                      <a:pt x="1" y="1005"/>
                      <a:pt x="708" y="1279"/>
                      <a:pt x="1576" y="1279"/>
                    </a:cubicBezTo>
                    <a:cubicBezTo>
                      <a:pt x="2443" y="1279"/>
                      <a:pt x="3150" y="1005"/>
                      <a:pt x="3150" y="640"/>
                    </a:cubicBezTo>
                    <a:cubicBezTo>
                      <a:pt x="3150" y="298"/>
                      <a:pt x="2443" y="1"/>
                      <a:pt x="157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749364" y="4356305"/>
                <a:ext cx="88118" cy="29391"/>
              </a:xfrm>
              <a:custGeom>
                <a:rect b="b" l="l" r="r" t="t"/>
                <a:pathLst>
                  <a:path extrusionOk="0" h="1051" w="3151">
                    <a:moveTo>
                      <a:pt x="1576" y="1"/>
                    </a:moveTo>
                    <a:cubicBezTo>
                      <a:pt x="708" y="1"/>
                      <a:pt x="1" y="298"/>
                      <a:pt x="1" y="640"/>
                    </a:cubicBezTo>
                    <a:cubicBezTo>
                      <a:pt x="1" y="800"/>
                      <a:pt x="138" y="937"/>
                      <a:pt x="366" y="1051"/>
                    </a:cubicBezTo>
                    <a:cubicBezTo>
                      <a:pt x="366" y="1028"/>
                      <a:pt x="366" y="1028"/>
                      <a:pt x="366" y="1005"/>
                    </a:cubicBezTo>
                    <a:cubicBezTo>
                      <a:pt x="366" y="640"/>
                      <a:pt x="1073" y="366"/>
                      <a:pt x="1941" y="366"/>
                    </a:cubicBezTo>
                    <a:cubicBezTo>
                      <a:pt x="2420" y="366"/>
                      <a:pt x="2854" y="457"/>
                      <a:pt x="3150" y="594"/>
                    </a:cubicBezTo>
                    <a:cubicBezTo>
                      <a:pt x="3082" y="275"/>
                      <a:pt x="2420" y="1"/>
                      <a:pt x="157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581490" y="4139800"/>
                <a:ext cx="98325" cy="39850"/>
              </a:xfrm>
              <a:custGeom>
                <a:rect b="b" l="l" r="r" t="t"/>
                <a:pathLst>
                  <a:path extrusionOk="0" h="1425" w="3516">
                    <a:moveTo>
                      <a:pt x="2799" y="1"/>
                    </a:moveTo>
                    <a:cubicBezTo>
                      <a:pt x="2772" y="1"/>
                      <a:pt x="2744" y="2"/>
                      <a:pt x="2717" y="5"/>
                    </a:cubicBezTo>
                    <a:lnTo>
                      <a:pt x="1" y="211"/>
                    </a:lnTo>
                    <a:lnTo>
                      <a:pt x="1" y="1215"/>
                    </a:lnTo>
                    <a:lnTo>
                      <a:pt x="2717" y="1420"/>
                    </a:lnTo>
                    <a:cubicBezTo>
                      <a:pt x="2744" y="1423"/>
                      <a:pt x="2772" y="1425"/>
                      <a:pt x="2799" y="1425"/>
                    </a:cubicBezTo>
                    <a:cubicBezTo>
                      <a:pt x="3196" y="1425"/>
                      <a:pt x="3516" y="1119"/>
                      <a:pt x="3516" y="713"/>
                    </a:cubicBezTo>
                    <a:cubicBezTo>
                      <a:pt x="3516" y="307"/>
                      <a:pt x="3196" y="1"/>
                      <a:pt x="27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581490" y="4141198"/>
                <a:ext cx="98325" cy="38452"/>
              </a:xfrm>
              <a:custGeom>
                <a:rect b="b" l="l" r="r" t="t"/>
                <a:pathLst>
                  <a:path extrusionOk="0" h="1375" w="3516">
                    <a:moveTo>
                      <a:pt x="3082" y="1"/>
                    </a:moveTo>
                    <a:cubicBezTo>
                      <a:pt x="3128" y="92"/>
                      <a:pt x="3150" y="206"/>
                      <a:pt x="3150" y="297"/>
                    </a:cubicBezTo>
                    <a:cubicBezTo>
                      <a:pt x="3150" y="705"/>
                      <a:pt x="2828" y="1032"/>
                      <a:pt x="2448" y="1032"/>
                    </a:cubicBezTo>
                    <a:cubicBezTo>
                      <a:pt x="2424" y="1032"/>
                      <a:pt x="2399" y="1031"/>
                      <a:pt x="2374" y="1028"/>
                    </a:cubicBezTo>
                    <a:lnTo>
                      <a:pt x="1" y="845"/>
                    </a:lnTo>
                    <a:lnTo>
                      <a:pt x="1" y="1165"/>
                    </a:lnTo>
                    <a:lnTo>
                      <a:pt x="2717" y="1370"/>
                    </a:lnTo>
                    <a:cubicBezTo>
                      <a:pt x="2744" y="1373"/>
                      <a:pt x="2772" y="1375"/>
                      <a:pt x="2799" y="1375"/>
                    </a:cubicBezTo>
                    <a:cubicBezTo>
                      <a:pt x="3196" y="1375"/>
                      <a:pt x="3516" y="1069"/>
                      <a:pt x="3516" y="663"/>
                    </a:cubicBezTo>
                    <a:cubicBezTo>
                      <a:pt x="3516" y="366"/>
                      <a:pt x="3333" y="115"/>
                      <a:pt x="308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561075" y="4115666"/>
                <a:ext cx="35767" cy="88118"/>
              </a:xfrm>
              <a:custGeom>
                <a:rect b="b" l="l" r="r" t="t"/>
                <a:pathLst>
                  <a:path extrusionOk="0" h="3151" w="1279">
                    <a:moveTo>
                      <a:pt x="639" y="1"/>
                    </a:moveTo>
                    <a:cubicBezTo>
                      <a:pt x="297" y="1"/>
                      <a:pt x="0" y="708"/>
                      <a:pt x="0" y="1576"/>
                    </a:cubicBezTo>
                    <a:cubicBezTo>
                      <a:pt x="0" y="2443"/>
                      <a:pt x="297" y="3151"/>
                      <a:pt x="639" y="3151"/>
                    </a:cubicBezTo>
                    <a:cubicBezTo>
                      <a:pt x="982" y="3151"/>
                      <a:pt x="1278" y="2443"/>
                      <a:pt x="1278" y="1576"/>
                    </a:cubicBezTo>
                    <a:cubicBezTo>
                      <a:pt x="1278" y="708"/>
                      <a:pt x="982" y="1"/>
                      <a:pt x="63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567451" y="4115666"/>
                <a:ext cx="29391" cy="88118"/>
              </a:xfrm>
              <a:custGeom>
                <a:rect b="b" l="l" r="r" t="t"/>
                <a:pathLst>
                  <a:path extrusionOk="0" h="3151" w="1051">
                    <a:moveTo>
                      <a:pt x="457" y="1"/>
                    </a:moveTo>
                    <a:lnTo>
                      <a:pt x="457" y="1"/>
                    </a:lnTo>
                    <a:cubicBezTo>
                      <a:pt x="594" y="297"/>
                      <a:pt x="685" y="731"/>
                      <a:pt x="685" y="1210"/>
                    </a:cubicBezTo>
                    <a:cubicBezTo>
                      <a:pt x="685" y="2101"/>
                      <a:pt x="411" y="2808"/>
                      <a:pt x="46" y="2808"/>
                    </a:cubicBezTo>
                    <a:cubicBezTo>
                      <a:pt x="46" y="2808"/>
                      <a:pt x="23" y="2785"/>
                      <a:pt x="0" y="2785"/>
                    </a:cubicBezTo>
                    <a:cubicBezTo>
                      <a:pt x="115" y="3014"/>
                      <a:pt x="251" y="3151"/>
                      <a:pt x="411" y="3151"/>
                    </a:cubicBezTo>
                    <a:cubicBezTo>
                      <a:pt x="754" y="3151"/>
                      <a:pt x="1050" y="2443"/>
                      <a:pt x="1050" y="1576"/>
                    </a:cubicBezTo>
                    <a:cubicBezTo>
                      <a:pt x="1050" y="754"/>
                      <a:pt x="799" y="69"/>
                      <a:pt x="45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907673" y="4139800"/>
                <a:ext cx="97682" cy="39850"/>
              </a:xfrm>
              <a:custGeom>
                <a:rect b="b" l="l" r="r" t="t"/>
                <a:pathLst>
                  <a:path extrusionOk="0" h="1425" w="3493">
                    <a:moveTo>
                      <a:pt x="698" y="1"/>
                    </a:moveTo>
                    <a:cubicBezTo>
                      <a:pt x="320" y="1"/>
                      <a:pt x="0" y="307"/>
                      <a:pt x="0" y="713"/>
                    </a:cubicBezTo>
                    <a:cubicBezTo>
                      <a:pt x="0" y="1119"/>
                      <a:pt x="320" y="1425"/>
                      <a:pt x="698" y="1425"/>
                    </a:cubicBezTo>
                    <a:cubicBezTo>
                      <a:pt x="724" y="1425"/>
                      <a:pt x="750" y="1423"/>
                      <a:pt x="776" y="1420"/>
                    </a:cubicBezTo>
                    <a:lnTo>
                      <a:pt x="3493" y="1215"/>
                    </a:lnTo>
                    <a:lnTo>
                      <a:pt x="3493" y="211"/>
                    </a:lnTo>
                    <a:lnTo>
                      <a:pt x="776" y="5"/>
                    </a:lnTo>
                    <a:cubicBezTo>
                      <a:pt x="750" y="2"/>
                      <a:pt x="724" y="1"/>
                      <a:pt x="6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907673" y="4141198"/>
                <a:ext cx="97682" cy="38452"/>
              </a:xfrm>
              <a:custGeom>
                <a:rect b="b" l="l" r="r" t="t"/>
                <a:pathLst>
                  <a:path extrusionOk="0" h="1375" w="3493">
                    <a:moveTo>
                      <a:pt x="411" y="1"/>
                    </a:moveTo>
                    <a:lnTo>
                      <a:pt x="411" y="1"/>
                    </a:lnTo>
                    <a:cubicBezTo>
                      <a:pt x="160" y="115"/>
                      <a:pt x="0" y="366"/>
                      <a:pt x="0" y="663"/>
                    </a:cubicBezTo>
                    <a:cubicBezTo>
                      <a:pt x="0" y="1069"/>
                      <a:pt x="320" y="1375"/>
                      <a:pt x="698" y="1375"/>
                    </a:cubicBezTo>
                    <a:cubicBezTo>
                      <a:pt x="724" y="1375"/>
                      <a:pt x="750" y="1373"/>
                      <a:pt x="776" y="1370"/>
                    </a:cubicBezTo>
                    <a:lnTo>
                      <a:pt x="3493" y="1165"/>
                    </a:lnTo>
                    <a:lnTo>
                      <a:pt x="3493" y="845"/>
                    </a:lnTo>
                    <a:lnTo>
                      <a:pt x="1142" y="1028"/>
                    </a:lnTo>
                    <a:cubicBezTo>
                      <a:pt x="1115" y="1031"/>
                      <a:pt x="1090" y="1032"/>
                      <a:pt x="1064" y="1032"/>
                    </a:cubicBezTo>
                    <a:cubicBezTo>
                      <a:pt x="665" y="1032"/>
                      <a:pt x="343" y="705"/>
                      <a:pt x="343" y="297"/>
                    </a:cubicBezTo>
                    <a:cubicBezTo>
                      <a:pt x="343" y="206"/>
                      <a:pt x="365" y="92"/>
                      <a:pt x="41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990002" y="4115666"/>
                <a:ext cx="35767" cy="88118"/>
              </a:xfrm>
              <a:custGeom>
                <a:rect b="b" l="l" r="r" t="t"/>
                <a:pathLst>
                  <a:path extrusionOk="0" h="3151" w="1279">
                    <a:moveTo>
                      <a:pt x="640" y="1"/>
                    </a:moveTo>
                    <a:cubicBezTo>
                      <a:pt x="297" y="1"/>
                      <a:pt x="1" y="708"/>
                      <a:pt x="1" y="1576"/>
                    </a:cubicBezTo>
                    <a:cubicBezTo>
                      <a:pt x="1" y="2443"/>
                      <a:pt x="297" y="3151"/>
                      <a:pt x="640" y="3151"/>
                    </a:cubicBezTo>
                    <a:cubicBezTo>
                      <a:pt x="1005" y="3151"/>
                      <a:pt x="1279" y="2443"/>
                      <a:pt x="1279" y="1576"/>
                    </a:cubicBezTo>
                    <a:cubicBezTo>
                      <a:pt x="1279" y="708"/>
                      <a:pt x="1005" y="1"/>
                      <a:pt x="64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990002" y="4115666"/>
                <a:ext cx="29391" cy="88118"/>
              </a:xfrm>
              <a:custGeom>
                <a:rect b="b" l="l" r="r" t="t"/>
                <a:pathLst>
                  <a:path extrusionOk="0" h="3151" w="1051">
                    <a:moveTo>
                      <a:pt x="594" y="1"/>
                    </a:moveTo>
                    <a:lnTo>
                      <a:pt x="594" y="1"/>
                    </a:lnTo>
                    <a:cubicBezTo>
                      <a:pt x="275" y="69"/>
                      <a:pt x="1" y="754"/>
                      <a:pt x="1" y="1576"/>
                    </a:cubicBezTo>
                    <a:cubicBezTo>
                      <a:pt x="1" y="2443"/>
                      <a:pt x="297" y="3151"/>
                      <a:pt x="640" y="3151"/>
                    </a:cubicBezTo>
                    <a:cubicBezTo>
                      <a:pt x="800" y="3151"/>
                      <a:pt x="937" y="3014"/>
                      <a:pt x="1051" y="2785"/>
                    </a:cubicBezTo>
                    <a:cubicBezTo>
                      <a:pt x="1028" y="2785"/>
                      <a:pt x="1028" y="2808"/>
                      <a:pt x="1005" y="2808"/>
                    </a:cubicBezTo>
                    <a:cubicBezTo>
                      <a:pt x="663" y="2808"/>
                      <a:pt x="366" y="2101"/>
                      <a:pt x="366" y="1210"/>
                    </a:cubicBezTo>
                    <a:cubicBezTo>
                      <a:pt x="366" y="731"/>
                      <a:pt x="457" y="297"/>
                      <a:pt x="59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0"/>
            <p:cNvGrpSpPr/>
            <p:nvPr/>
          </p:nvGrpSpPr>
          <p:grpSpPr>
            <a:xfrm>
              <a:off x="2302468" y="3952677"/>
              <a:ext cx="797230" cy="797231"/>
              <a:chOff x="561075" y="3927378"/>
              <a:chExt cx="464694" cy="464722"/>
            </a:xfrm>
          </p:grpSpPr>
          <p:sp>
            <p:nvSpPr>
              <p:cNvPr id="1347" name="Google Shape;1347;p30"/>
              <p:cNvSpPr/>
              <p:nvPr/>
            </p:nvSpPr>
            <p:spPr>
              <a:xfrm>
                <a:off x="619802" y="3990243"/>
                <a:ext cx="107889" cy="101457"/>
              </a:xfrm>
              <a:custGeom>
                <a:rect b="b" l="l" r="r" t="t"/>
                <a:pathLst>
                  <a:path extrusionOk="0" h="3628" w="3858">
                    <a:moveTo>
                      <a:pt x="2055" y="0"/>
                    </a:moveTo>
                    <a:cubicBezTo>
                      <a:pt x="1753" y="0"/>
                      <a:pt x="1279" y="262"/>
                      <a:pt x="845" y="697"/>
                    </a:cubicBezTo>
                    <a:cubicBezTo>
                      <a:pt x="274" y="1267"/>
                      <a:pt x="0" y="1906"/>
                      <a:pt x="228" y="2135"/>
                    </a:cubicBezTo>
                    <a:cubicBezTo>
                      <a:pt x="283" y="2183"/>
                      <a:pt x="360" y="2206"/>
                      <a:pt x="453" y="2206"/>
                    </a:cubicBezTo>
                    <a:cubicBezTo>
                      <a:pt x="672" y="2206"/>
                      <a:pt x="981" y="2078"/>
                      <a:pt x="1301" y="1838"/>
                    </a:cubicBezTo>
                    <a:lnTo>
                      <a:pt x="2602" y="3390"/>
                    </a:lnTo>
                    <a:cubicBezTo>
                      <a:pt x="2735" y="3547"/>
                      <a:pt x="2926" y="3628"/>
                      <a:pt x="3117" y="3628"/>
                    </a:cubicBezTo>
                    <a:cubicBezTo>
                      <a:pt x="3286" y="3628"/>
                      <a:pt x="3455" y="3565"/>
                      <a:pt x="3584" y="3436"/>
                    </a:cubicBezTo>
                    <a:cubicBezTo>
                      <a:pt x="3858" y="3162"/>
                      <a:pt x="3835" y="2705"/>
                      <a:pt x="3538" y="2454"/>
                    </a:cubicBezTo>
                    <a:lnTo>
                      <a:pt x="1986" y="1130"/>
                    </a:lnTo>
                    <a:cubicBezTo>
                      <a:pt x="2328" y="697"/>
                      <a:pt x="2442" y="263"/>
                      <a:pt x="2283" y="80"/>
                    </a:cubicBezTo>
                    <a:cubicBezTo>
                      <a:pt x="2228" y="26"/>
                      <a:pt x="2150" y="0"/>
                      <a:pt x="205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859154" y="4227750"/>
                <a:ext cx="107917" cy="101485"/>
              </a:xfrm>
              <a:custGeom>
                <a:rect b="b" l="l" r="r" t="t"/>
                <a:pathLst>
                  <a:path extrusionOk="0" h="3629" w="3859">
                    <a:moveTo>
                      <a:pt x="741" y="1"/>
                    </a:moveTo>
                    <a:cubicBezTo>
                      <a:pt x="572" y="1"/>
                      <a:pt x="403" y="64"/>
                      <a:pt x="274" y="193"/>
                    </a:cubicBezTo>
                    <a:cubicBezTo>
                      <a:pt x="1" y="466"/>
                      <a:pt x="23" y="923"/>
                      <a:pt x="320" y="1174"/>
                    </a:cubicBezTo>
                    <a:lnTo>
                      <a:pt x="1872" y="2498"/>
                    </a:lnTo>
                    <a:cubicBezTo>
                      <a:pt x="1530" y="2932"/>
                      <a:pt x="1416" y="3365"/>
                      <a:pt x="1598" y="3548"/>
                    </a:cubicBezTo>
                    <a:cubicBezTo>
                      <a:pt x="1653" y="3602"/>
                      <a:pt x="1731" y="3628"/>
                      <a:pt x="1825" y="3628"/>
                    </a:cubicBezTo>
                    <a:cubicBezTo>
                      <a:pt x="2127" y="3628"/>
                      <a:pt x="2597" y="3366"/>
                      <a:pt x="3013" y="2932"/>
                    </a:cubicBezTo>
                    <a:cubicBezTo>
                      <a:pt x="3584" y="2361"/>
                      <a:pt x="3858" y="1722"/>
                      <a:pt x="3630" y="1494"/>
                    </a:cubicBezTo>
                    <a:cubicBezTo>
                      <a:pt x="3575" y="1446"/>
                      <a:pt x="3498" y="1423"/>
                      <a:pt x="3405" y="1423"/>
                    </a:cubicBezTo>
                    <a:cubicBezTo>
                      <a:pt x="3188" y="1423"/>
                      <a:pt x="2884" y="1550"/>
                      <a:pt x="2580" y="1790"/>
                    </a:cubicBezTo>
                    <a:lnTo>
                      <a:pt x="1256" y="238"/>
                    </a:lnTo>
                    <a:cubicBezTo>
                      <a:pt x="1123" y="81"/>
                      <a:pt x="932" y="1"/>
                      <a:pt x="74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619802" y="4227750"/>
                <a:ext cx="107889" cy="101485"/>
              </a:xfrm>
              <a:custGeom>
                <a:rect b="b" l="l" r="r" t="t"/>
                <a:pathLst>
                  <a:path extrusionOk="0" h="3629" w="3858">
                    <a:moveTo>
                      <a:pt x="3117" y="1"/>
                    </a:moveTo>
                    <a:cubicBezTo>
                      <a:pt x="2926" y="1"/>
                      <a:pt x="2735" y="81"/>
                      <a:pt x="2602" y="238"/>
                    </a:cubicBezTo>
                    <a:lnTo>
                      <a:pt x="1301" y="1790"/>
                    </a:lnTo>
                    <a:cubicBezTo>
                      <a:pt x="981" y="1550"/>
                      <a:pt x="672" y="1423"/>
                      <a:pt x="453" y="1423"/>
                    </a:cubicBezTo>
                    <a:cubicBezTo>
                      <a:pt x="360" y="1423"/>
                      <a:pt x="283" y="1446"/>
                      <a:pt x="228" y="1494"/>
                    </a:cubicBezTo>
                    <a:cubicBezTo>
                      <a:pt x="0" y="1722"/>
                      <a:pt x="274" y="2361"/>
                      <a:pt x="845" y="2932"/>
                    </a:cubicBezTo>
                    <a:cubicBezTo>
                      <a:pt x="1279" y="3366"/>
                      <a:pt x="1753" y="3628"/>
                      <a:pt x="2055" y="3628"/>
                    </a:cubicBezTo>
                    <a:cubicBezTo>
                      <a:pt x="2150" y="3628"/>
                      <a:pt x="2228" y="3602"/>
                      <a:pt x="2283" y="3548"/>
                    </a:cubicBezTo>
                    <a:cubicBezTo>
                      <a:pt x="2442" y="3365"/>
                      <a:pt x="2328" y="2932"/>
                      <a:pt x="1986" y="2498"/>
                    </a:cubicBezTo>
                    <a:lnTo>
                      <a:pt x="3538" y="1174"/>
                    </a:lnTo>
                    <a:cubicBezTo>
                      <a:pt x="3835" y="923"/>
                      <a:pt x="3858" y="466"/>
                      <a:pt x="3584" y="193"/>
                    </a:cubicBezTo>
                    <a:cubicBezTo>
                      <a:pt x="3455" y="64"/>
                      <a:pt x="3286" y="1"/>
                      <a:pt x="311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859154" y="3990243"/>
                <a:ext cx="107917" cy="101457"/>
              </a:xfrm>
              <a:custGeom>
                <a:rect b="b" l="l" r="r" t="t"/>
                <a:pathLst>
                  <a:path extrusionOk="0" h="3628" w="3859">
                    <a:moveTo>
                      <a:pt x="1825" y="0"/>
                    </a:moveTo>
                    <a:cubicBezTo>
                      <a:pt x="1731" y="0"/>
                      <a:pt x="1653" y="26"/>
                      <a:pt x="1598" y="80"/>
                    </a:cubicBezTo>
                    <a:cubicBezTo>
                      <a:pt x="1416" y="263"/>
                      <a:pt x="1530" y="697"/>
                      <a:pt x="1872" y="1130"/>
                    </a:cubicBezTo>
                    <a:lnTo>
                      <a:pt x="320" y="2454"/>
                    </a:lnTo>
                    <a:cubicBezTo>
                      <a:pt x="23" y="2705"/>
                      <a:pt x="1" y="3162"/>
                      <a:pt x="274" y="3436"/>
                    </a:cubicBezTo>
                    <a:cubicBezTo>
                      <a:pt x="403" y="3565"/>
                      <a:pt x="572" y="3628"/>
                      <a:pt x="741" y="3628"/>
                    </a:cubicBezTo>
                    <a:cubicBezTo>
                      <a:pt x="932" y="3628"/>
                      <a:pt x="1123" y="3547"/>
                      <a:pt x="1256" y="3390"/>
                    </a:cubicBezTo>
                    <a:lnTo>
                      <a:pt x="2580" y="1838"/>
                    </a:lnTo>
                    <a:cubicBezTo>
                      <a:pt x="2884" y="2078"/>
                      <a:pt x="3188" y="2206"/>
                      <a:pt x="3405" y="2206"/>
                    </a:cubicBezTo>
                    <a:cubicBezTo>
                      <a:pt x="3498" y="2206"/>
                      <a:pt x="3575" y="2183"/>
                      <a:pt x="3630" y="2135"/>
                    </a:cubicBezTo>
                    <a:cubicBezTo>
                      <a:pt x="3858" y="1906"/>
                      <a:pt x="3584" y="1267"/>
                      <a:pt x="3013" y="697"/>
                    </a:cubicBezTo>
                    <a:cubicBezTo>
                      <a:pt x="2597" y="262"/>
                      <a:pt x="2127" y="0"/>
                      <a:pt x="182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652353" y="4018655"/>
                <a:ext cx="282782" cy="282167"/>
              </a:xfrm>
              <a:custGeom>
                <a:rect b="b" l="l" r="r" t="t"/>
                <a:pathLst>
                  <a:path extrusionOk="0" h="10090" w="10112">
                    <a:moveTo>
                      <a:pt x="5045" y="0"/>
                    </a:moveTo>
                    <a:cubicBezTo>
                      <a:pt x="2260" y="0"/>
                      <a:pt x="0" y="2260"/>
                      <a:pt x="0" y="5045"/>
                    </a:cubicBezTo>
                    <a:cubicBezTo>
                      <a:pt x="0" y="7829"/>
                      <a:pt x="2260" y="10089"/>
                      <a:pt x="5045" y="10089"/>
                    </a:cubicBezTo>
                    <a:cubicBezTo>
                      <a:pt x="7829" y="10089"/>
                      <a:pt x="10112" y="7829"/>
                      <a:pt x="10112" y="5045"/>
                    </a:cubicBezTo>
                    <a:cubicBezTo>
                      <a:pt x="10112" y="2260"/>
                      <a:pt x="7829" y="0"/>
                      <a:pt x="50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652353" y="4040999"/>
                <a:ext cx="260438" cy="259823"/>
              </a:xfrm>
              <a:custGeom>
                <a:rect b="b" l="l" r="r" t="t"/>
                <a:pathLst>
                  <a:path extrusionOk="0" h="9291" w="9313">
                    <a:moveTo>
                      <a:pt x="2328" y="0"/>
                    </a:moveTo>
                    <a:cubicBezTo>
                      <a:pt x="913" y="890"/>
                      <a:pt x="0" y="2465"/>
                      <a:pt x="0" y="4246"/>
                    </a:cubicBezTo>
                    <a:cubicBezTo>
                      <a:pt x="0" y="7030"/>
                      <a:pt x="2260" y="9290"/>
                      <a:pt x="5045" y="9290"/>
                    </a:cubicBezTo>
                    <a:cubicBezTo>
                      <a:pt x="6825" y="9290"/>
                      <a:pt x="8400" y="8377"/>
                      <a:pt x="9313" y="6962"/>
                    </a:cubicBezTo>
                    <a:lnTo>
                      <a:pt x="9313" y="6962"/>
                    </a:lnTo>
                    <a:cubicBezTo>
                      <a:pt x="8514" y="7487"/>
                      <a:pt x="7578" y="7784"/>
                      <a:pt x="6574" y="7784"/>
                    </a:cubicBezTo>
                    <a:cubicBezTo>
                      <a:pt x="3789" y="7784"/>
                      <a:pt x="1529" y="5501"/>
                      <a:pt x="1529" y="2716"/>
                    </a:cubicBezTo>
                    <a:cubicBezTo>
                      <a:pt x="1529" y="1712"/>
                      <a:pt x="1826" y="776"/>
                      <a:pt x="2328"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823415" y="4062057"/>
                <a:ext cx="57468" cy="57468"/>
              </a:xfrm>
              <a:custGeom>
                <a:rect b="b" l="l" r="r" t="t"/>
                <a:pathLst>
                  <a:path extrusionOk="0" h="2055" w="2055">
                    <a:moveTo>
                      <a:pt x="1027" y="0"/>
                    </a:moveTo>
                    <a:cubicBezTo>
                      <a:pt x="457" y="0"/>
                      <a:pt x="0" y="457"/>
                      <a:pt x="0" y="1028"/>
                    </a:cubicBezTo>
                    <a:cubicBezTo>
                      <a:pt x="0" y="1575"/>
                      <a:pt x="457" y="2055"/>
                      <a:pt x="1027" y="2055"/>
                    </a:cubicBezTo>
                    <a:cubicBezTo>
                      <a:pt x="1598" y="2055"/>
                      <a:pt x="2055" y="1575"/>
                      <a:pt x="2055" y="1028"/>
                    </a:cubicBezTo>
                    <a:cubicBezTo>
                      <a:pt x="2055" y="457"/>
                      <a:pt x="1598" y="0"/>
                      <a:pt x="102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807447" y="4150790"/>
                <a:ext cx="37054" cy="37026"/>
              </a:xfrm>
              <a:custGeom>
                <a:rect b="b" l="l" r="r" t="t"/>
                <a:pathLst>
                  <a:path extrusionOk="0" h="1324" w="1325">
                    <a:moveTo>
                      <a:pt x="663" y="0"/>
                    </a:moveTo>
                    <a:cubicBezTo>
                      <a:pt x="297" y="0"/>
                      <a:pt x="1" y="297"/>
                      <a:pt x="1" y="662"/>
                    </a:cubicBezTo>
                    <a:cubicBezTo>
                      <a:pt x="1" y="1027"/>
                      <a:pt x="297" y="1324"/>
                      <a:pt x="663" y="1324"/>
                    </a:cubicBezTo>
                    <a:cubicBezTo>
                      <a:pt x="1028" y="1324"/>
                      <a:pt x="1325" y="1027"/>
                      <a:pt x="1325" y="662"/>
                    </a:cubicBezTo>
                    <a:cubicBezTo>
                      <a:pt x="1325" y="297"/>
                      <a:pt x="1028" y="0"/>
                      <a:pt x="66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864272" y="4137367"/>
                <a:ext cx="28105" cy="27490"/>
              </a:xfrm>
              <a:custGeom>
                <a:rect b="b" l="l" r="r" t="t"/>
                <a:pathLst>
                  <a:path extrusionOk="0" h="983" w="1005">
                    <a:moveTo>
                      <a:pt x="502" y="1"/>
                    </a:moveTo>
                    <a:cubicBezTo>
                      <a:pt x="228" y="1"/>
                      <a:pt x="0" y="206"/>
                      <a:pt x="0" y="480"/>
                    </a:cubicBezTo>
                    <a:cubicBezTo>
                      <a:pt x="0" y="754"/>
                      <a:pt x="228" y="982"/>
                      <a:pt x="502" y="982"/>
                    </a:cubicBezTo>
                    <a:cubicBezTo>
                      <a:pt x="776" y="982"/>
                      <a:pt x="1004" y="754"/>
                      <a:pt x="1004" y="480"/>
                    </a:cubicBezTo>
                    <a:cubicBezTo>
                      <a:pt x="1004" y="206"/>
                      <a:pt x="776" y="1"/>
                      <a:pt x="50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772351" y="3947792"/>
                <a:ext cx="42143" cy="98325"/>
              </a:xfrm>
              <a:custGeom>
                <a:rect b="b" l="l" r="r" t="t"/>
                <a:pathLst>
                  <a:path extrusionOk="0" h="3516" w="1507">
                    <a:moveTo>
                      <a:pt x="251" y="1"/>
                    </a:moveTo>
                    <a:lnTo>
                      <a:pt x="46" y="2717"/>
                    </a:lnTo>
                    <a:cubicBezTo>
                      <a:pt x="0" y="3151"/>
                      <a:pt x="343" y="3516"/>
                      <a:pt x="754" y="3516"/>
                    </a:cubicBezTo>
                    <a:cubicBezTo>
                      <a:pt x="1187" y="3516"/>
                      <a:pt x="1507" y="3151"/>
                      <a:pt x="1484" y="2717"/>
                    </a:cubicBezTo>
                    <a:lnTo>
                      <a:pt x="1256" y="1"/>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772351" y="3947792"/>
                <a:ext cx="39598" cy="98325"/>
              </a:xfrm>
              <a:custGeom>
                <a:rect b="b" l="l" r="r" t="t"/>
                <a:pathLst>
                  <a:path extrusionOk="0" h="3516" w="1416">
                    <a:moveTo>
                      <a:pt x="251" y="1"/>
                    </a:moveTo>
                    <a:lnTo>
                      <a:pt x="46" y="2717"/>
                    </a:lnTo>
                    <a:cubicBezTo>
                      <a:pt x="0" y="3151"/>
                      <a:pt x="343" y="3516"/>
                      <a:pt x="754" y="3516"/>
                    </a:cubicBezTo>
                    <a:cubicBezTo>
                      <a:pt x="1050" y="3516"/>
                      <a:pt x="1301" y="3333"/>
                      <a:pt x="1415" y="3082"/>
                    </a:cubicBezTo>
                    <a:lnTo>
                      <a:pt x="1415" y="3082"/>
                    </a:lnTo>
                    <a:cubicBezTo>
                      <a:pt x="1324" y="3128"/>
                      <a:pt x="1233" y="3151"/>
                      <a:pt x="1119" y="3151"/>
                    </a:cubicBezTo>
                    <a:cubicBezTo>
                      <a:pt x="685" y="3151"/>
                      <a:pt x="366" y="2785"/>
                      <a:pt x="388" y="2352"/>
                    </a:cubicBezTo>
                    <a:lnTo>
                      <a:pt x="57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749364" y="3927378"/>
                <a:ext cx="88118" cy="35767"/>
              </a:xfrm>
              <a:custGeom>
                <a:rect b="b" l="l" r="r" t="t"/>
                <a:pathLst>
                  <a:path extrusionOk="0" h="1279" w="3151">
                    <a:moveTo>
                      <a:pt x="1576" y="0"/>
                    </a:moveTo>
                    <a:cubicBezTo>
                      <a:pt x="708" y="0"/>
                      <a:pt x="1" y="274"/>
                      <a:pt x="1" y="639"/>
                    </a:cubicBezTo>
                    <a:cubicBezTo>
                      <a:pt x="1" y="982"/>
                      <a:pt x="708" y="1279"/>
                      <a:pt x="1576" y="1279"/>
                    </a:cubicBezTo>
                    <a:cubicBezTo>
                      <a:pt x="2443" y="1279"/>
                      <a:pt x="3150" y="982"/>
                      <a:pt x="3150" y="639"/>
                    </a:cubicBezTo>
                    <a:cubicBezTo>
                      <a:pt x="3150" y="274"/>
                      <a:pt x="2443" y="0"/>
                      <a:pt x="157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749364" y="3933754"/>
                <a:ext cx="88118" cy="29391"/>
              </a:xfrm>
              <a:custGeom>
                <a:rect b="b" l="l" r="r" t="t"/>
                <a:pathLst>
                  <a:path extrusionOk="0" h="1051" w="3151">
                    <a:moveTo>
                      <a:pt x="366" y="1"/>
                    </a:moveTo>
                    <a:cubicBezTo>
                      <a:pt x="138" y="115"/>
                      <a:pt x="1" y="252"/>
                      <a:pt x="1" y="411"/>
                    </a:cubicBezTo>
                    <a:cubicBezTo>
                      <a:pt x="1" y="754"/>
                      <a:pt x="708" y="1051"/>
                      <a:pt x="1576" y="1051"/>
                    </a:cubicBezTo>
                    <a:cubicBezTo>
                      <a:pt x="2420" y="1051"/>
                      <a:pt x="3082" y="777"/>
                      <a:pt x="3150" y="457"/>
                    </a:cubicBezTo>
                    <a:lnTo>
                      <a:pt x="3150" y="457"/>
                    </a:lnTo>
                    <a:cubicBezTo>
                      <a:pt x="2854" y="594"/>
                      <a:pt x="2420" y="685"/>
                      <a:pt x="1941" y="685"/>
                    </a:cubicBezTo>
                    <a:cubicBezTo>
                      <a:pt x="1073" y="685"/>
                      <a:pt x="366" y="411"/>
                      <a:pt x="366" y="46"/>
                    </a:cubicBezTo>
                    <a:cubicBezTo>
                      <a:pt x="366" y="23"/>
                      <a:pt x="366" y="23"/>
                      <a:pt x="36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772351" y="4273333"/>
                <a:ext cx="42143" cy="98325"/>
              </a:xfrm>
              <a:custGeom>
                <a:rect b="b" l="l" r="r" t="t"/>
                <a:pathLst>
                  <a:path extrusionOk="0" h="3516" w="1507">
                    <a:moveTo>
                      <a:pt x="754" y="1"/>
                    </a:moveTo>
                    <a:cubicBezTo>
                      <a:pt x="343" y="1"/>
                      <a:pt x="0" y="366"/>
                      <a:pt x="46" y="799"/>
                    </a:cubicBezTo>
                    <a:lnTo>
                      <a:pt x="251" y="3516"/>
                    </a:lnTo>
                    <a:lnTo>
                      <a:pt x="1256" y="3516"/>
                    </a:lnTo>
                    <a:lnTo>
                      <a:pt x="1484" y="799"/>
                    </a:lnTo>
                    <a:cubicBezTo>
                      <a:pt x="1507" y="366"/>
                      <a:pt x="1187" y="1"/>
                      <a:pt x="75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772351" y="4273333"/>
                <a:ext cx="39598" cy="98325"/>
              </a:xfrm>
              <a:custGeom>
                <a:rect b="b" l="l" r="r" t="t"/>
                <a:pathLst>
                  <a:path extrusionOk="0" h="3516" w="1416">
                    <a:moveTo>
                      <a:pt x="754" y="1"/>
                    </a:moveTo>
                    <a:cubicBezTo>
                      <a:pt x="343" y="1"/>
                      <a:pt x="0" y="366"/>
                      <a:pt x="46" y="799"/>
                    </a:cubicBezTo>
                    <a:lnTo>
                      <a:pt x="251" y="3516"/>
                    </a:lnTo>
                    <a:lnTo>
                      <a:pt x="571" y="3516"/>
                    </a:lnTo>
                    <a:lnTo>
                      <a:pt x="388" y="1165"/>
                    </a:lnTo>
                    <a:cubicBezTo>
                      <a:pt x="366" y="731"/>
                      <a:pt x="685" y="366"/>
                      <a:pt x="1119" y="366"/>
                    </a:cubicBezTo>
                    <a:cubicBezTo>
                      <a:pt x="1233" y="366"/>
                      <a:pt x="1324" y="389"/>
                      <a:pt x="1415" y="434"/>
                    </a:cubicBezTo>
                    <a:cubicBezTo>
                      <a:pt x="1301" y="183"/>
                      <a:pt x="1050" y="1"/>
                      <a:pt x="75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749364" y="4356305"/>
                <a:ext cx="88118" cy="35795"/>
              </a:xfrm>
              <a:custGeom>
                <a:rect b="b" l="l" r="r" t="t"/>
                <a:pathLst>
                  <a:path extrusionOk="0" h="1280" w="3151">
                    <a:moveTo>
                      <a:pt x="1576" y="1"/>
                    </a:moveTo>
                    <a:cubicBezTo>
                      <a:pt x="708" y="1"/>
                      <a:pt x="1" y="298"/>
                      <a:pt x="1" y="640"/>
                    </a:cubicBezTo>
                    <a:cubicBezTo>
                      <a:pt x="1" y="1005"/>
                      <a:pt x="708" y="1279"/>
                      <a:pt x="1576" y="1279"/>
                    </a:cubicBezTo>
                    <a:cubicBezTo>
                      <a:pt x="2443" y="1279"/>
                      <a:pt x="3150" y="1005"/>
                      <a:pt x="3150" y="640"/>
                    </a:cubicBezTo>
                    <a:cubicBezTo>
                      <a:pt x="3150" y="298"/>
                      <a:pt x="2443" y="1"/>
                      <a:pt x="157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749364" y="4356305"/>
                <a:ext cx="88118" cy="29391"/>
              </a:xfrm>
              <a:custGeom>
                <a:rect b="b" l="l" r="r" t="t"/>
                <a:pathLst>
                  <a:path extrusionOk="0" h="1051" w="3151">
                    <a:moveTo>
                      <a:pt x="1576" y="1"/>
                    </a:moveTo>
                    <a:cubicBezTo>
                      <a:pt x="708" y="1"/>
                      <a:pt x="1" y="298"/>
                      <a:pt x="1" y="640"/>
                    </a:cubicBezTo>
                    <a:cubicBezTo>
                      <a:pt x="1" y="800"/>
                      <a:pt x="138" y="937"/>
                      <a:pt x="366" y="1051"/>
                    </a:cubicBezTo>
                    <a:cubicBezTo>
                      <a:pt x="366" y="1028"/>
                      <a:pt x="366" y="1028"/>
                      <a:pt x="366" y="1005"/>
                    </a:cubicBezTo>
                    <a:cubicBezTo>
                      <a:pt x="366" y="640"/>
                      <a:pt x="1073" y="366"/>
                      <a:pt x="1941" y="366"/>
                    </a:cubicBezTo>
                    <a:cubicBezTo>
                      <a:pt x="2420" y="366"/>
                      <a:pt x="2854" y="457"/>
                      <a:pt x="3150" y="594"/>
                    </a:cubicBezTo>
                    <a:cubicBezTo>
                      <a:pt x="3082" y="275"/>
                      <a:pt x="2420" y="1"/>
                      <a:pt x="157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581490" y="4139800"/>
                <a:ext cx="98325" cy="39850"/>
              </a:xfrm>
              <a:custGeom>
                <a:rect b="b" l="l" r="r" t="t"/>
                <a:pathLst>
                  <a:path extrusionOk="0" h="1425" w="3516">
                    <a:moveTo>
                      <a:pt x="2799" y="1"/>
                    </a:moveTo>
                    <a:cubicBezTo>
                      <a:pt x="2772" y="1"/>
                      <a:pt x="2744" y="2"/>
                      <a:pt x="2717" y="5"/>
                    </a:cubicBezTo>
                    <a:lnTo>
                      <a:pt x="1" y="211"/>
                    </a:lnTo>
                    <a:lnTo>
                      <a:pt x="1" y="1215"/>
                    </a:lnTo>
                    <a:lnTo>
                      <a:pt x="2717" y="1420"/>
                    </a:lnTo>
                    <a:cubicBezTo>
                      <a:pt x="2744" y="1423"/>
                      <a:pt x="2772" y="1425"/>
                      <a:pt x="2799" y="1425"/>
                    </a:cubicBezTo>
                    <a:cubicBezTo>
                      <a:pt x="3196" y="1425"/>
                      <a:pt x="3516" y="1119"/>
                      <a:pt x="3516" y="713"/>
                    </a:cubicBezTo>
                    <a:cubicBezTo>
                      <a:pt x="3516" y="307"/>
                      <a:pt x="3196" y="1"/>
                      <a:pt x="27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581490" y="4141198"/>
                <a:ext cx="98325" cy="38452"/>
              </a:xfrm>
              <a:custGeom>
                <a:rect b="b" l="l" r="r" t="t"/>
                <a:pathLst>
                  <a:path extrusionOk="0" h="1375" w="3516">
                    <a:moveTo>
                      <a:pt x="3082" y="1"/>
                    </a:moveTo>
                    <a:cubicBezTo>
                      <a:pt x="3128" y="92"/>
                      <a:pt x="3150" y="206"/>
                      <a:pt x="3150" y="297"/>
                    </a:cubicBezTo>
                    <a:cubicBezTo>
                      <a:pt x="3150" y="705"/>
                      <a:pt x="2828" y="1032"/>
                      <a:pt x="2448" y="1032"/>
                    </a:cubicBezTo>
                    <a:cubicBezTo>
                      <a:pt x="2424" y="1032"/>
                      <a:pt x="2399" y="1031"/>
                      <a:pt x="2374" y="1028"/>
                    </a:cubicBezTo>
                    <a:lnTo>
                      <a:pt x="1" y="845"/>
                    </a:lnTo>
                    <a:lnTo>
                      <a:pt x="1" y="1165"/>
                    </a:lnTo>
                    <a:lnTo>
                      <a:pt x="2717" y="1370"/>
                    </a:lnTo>
                    <a:cubicBezTo>
                      <a:pt x="2744" y="1373"/>
                      <a:pt x="2772" y="1375"/>
                      <a:pt x="2799" y="1375"/>
                    </a:cubicBezTo>
                    <a:cubicBezTo>
                      <a:pt x="3196" y="1375"/>
                      <a:pt x="3516" y="1069"/>
                      <a:pt x="3516" y="663"/>
                    </a:cubicBezTo>
                    <a:cubicBezTo>
                      <a:pt x="3516" y="366"/>
                      <a:pt x="3333" y="115"/>
                      <a:pt x="308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561075" y="4115666"/>
                <a:ext cx="35767" cy="88118"/>
              </a:xfrm>
              <a:custGeom>
                <a:rect b="b" l="l" r="r" t="t"/>
                <a:pathLst>
                  <a:path extrusionOk="0" h="3151" w="1279">
                    <a:moveTo>
                      <a:pt x="639" y="1"/>
                    </a:moveTo>
                    <a:cubicBezTo>
                      <a:pt x="297" y="1"/>
                      <a:pt x="0" y="708"/>
                      <a:pt x="0" y="1576"/>
                    </a:cubicBezTo>
                    <a:cubicBezTo>
                      <a:pt x="0" y="2443"/>
                      <a:pt x="297" y="3151"/>
                      <a:pt x="639" y="3151"/>
                    </a:cubicBezTo>
                    <a:cubicBezTo>
                      <a:pt x="982" y="3151"/>
                      <a:pt x="1278" y="2443"/>
                      <a:pt x="1278" y="1576"/>
                    </a:cubicBezTo>
                    <a:cubicBezTo>
                      <a:pt x="1278" y="708"/>
                      <a:pt x="982" y="1"/>
                      <a:pt x="63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567451" y="4115666"/>
                <a:ext cx="29391" cy="88118"/>
              </a:xfrm>
              <a:custGeom>
                <a:rect b="b" l="l" r="r" t="t"/>
                <a:pathLst>
                  <a:path extrusionOk="0" h="3151" w="1051">
                    <a:moveTo>
                      <a:pt x="457" y="1"/>
                    </a:moveTo>
                    <a:lnTo>
                      <a:pt x="457" y="1"/>
                    </a:lnTo>
                    <a:cubicBezTo>
                      <a:pt x="594" y="297"/>
                      <a:pt x="685" y="731"/>
                      <a:pt x="685" y="1210"/>
                    </a:cubicBezTo>
                    <a:cubicBezTo>
                      <a:pt x="685" y="2101"/>
                      <a:pt x="411" y="2808"/>
                      <a:pt x="46" y="2808"/>
                    </a:cubicBezTo>
                    <a:cubicBezTo>
                      <a:pt x="46" y="2808"/>
                      <a:pt x="23" y="2785"/>
                      <a:pt x="0" y="2785"/>
                    </a:cubicBezTo>
                    <a:cubicBezTo>
                      <a:pt x="115" y="3014"/>
                      <a:pt x="251" y="3151"/>
                      <a:pt x="411" y="3151"/>
                    </a:cubicBezTo>
                    <a:cubicBezTo>
                      <a:pt x="754" y="3151"/>
                      <a:pt x="1050" y="2443"/>
                      <a:pt x="1050" y="1576"/>
                    </a:cubicBezTo>
                    <a:cubicBezTo>
                      <a:pt x="1050" y="754"/>
                      <a:pt x="799" y="69"/>
                      <a:pt x="45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907673" y="4139800"/>
                <a:ext cx="97682" cy="39850"/>
              </a:xfrm>
              <a:custGeom>
                <a:rect b="b" l="l" r="r" t="t"/>
                <a:pathLst>
                  <a:path extrusionOk="0" h="1425" w="3493">
                    <a:moveTo>
                      <a:pt x="698" y="1"/>
                    </a:moveTo>
                    <a:cubicBezTo>
                      <a:pt x="320" y="1"/>
                      <a:pt x="0" y="307"/>
                      <a:pt x="0" y="713"/>
                    </a:cubicBezTo>
                    <a:cubicBezTo>
                      <a:pt x="0" y="1119"/>
                      <a:pt x="320" y="1425"/>
                      <a:pt x="698" y="1425"/>
                    </a:cubicBezTo>
                    <a:cubicBezTo>
                      <a:pt x="724" y="1425"/>
                      <a:pt x="750" y="1423"/>
                      <a:pt x="776" y="1420"/>
                    </a:cubicBezTo>
                    <a:lnTo>
                      <a:pt x="3493" y="1215"/>
                    </a:lnTo>
                    <a:lnTo>
                      <a:pt x="3493" y="211"/>
                    </a:lnTo>
                    <a:lnTo>
                      <a:pt x="776" y="5"/>
                    </a:lnTo>
                    <a:cubicBezTo>
                      <a:pt x="750" y="2"/>
                      <a:pt x="724" y="1"/>
                      <a:pt x="6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907673" y="4141198"/>
                <a:ext cx="97682" cy="38452"/>
              </a:xfrm>
              <a:custGeom>
                <a:rect b="b" l="l" r="r" t="t"/>
                <a:pathLst>
                  <a:path extrusionOk="0" h="1375" w="3493">
                    <a:moveTo>
                      <a:pt x="411" y="1"/>
                    </a:moveTo>
                    <a:lnTo>
                      <a:pt x="411" y="1"/>
                    </a:lnTo>
                    <a:cubicBezTo>
                      <a:pt x="160" y="115"/>
                      <a:pt x="0" y="366"/>
                      <a:pt x="0" y="663"/>
                    </a:cubicBezTo>
                    <a:cubicBezTo>
                      <a:pt x="0" y="1069"/>
                      <a:pt x="320" y="1375"/>
                      <a:pt x="698" y="1375"/>
                    </a:cubicBezTo>
                    <a:cubicBezTo>
                      <a:pt x="724" y="1375"/>
                      <a:pt x="750" y="1373"/>
                      <a:pt x="776" y="1370"/>
                    </a:cubicBezTo>
                    <a:lnTo>
                      <a:pt x="3493" y="1165"/>
                    </a:lnTo>
                    <a:lnTo>
                      <a:pt x="3493" y="845"/>
                    </a:lnTo>
                    <a:lnTo>
                      <a:pt x="1142" y="1028"/>
                    </a:lnTo>
                    <a:cubicBezTo>
                      <a:pt x="1115" y="1031"/>
                      <a:pt x="1090" y="1032"/>
                      <a:pt x="1064" y="1032"/>
                    </a:cubicBezTo>
                    <a:cubicBezTo>
                      <a:pt x="665" y="1032"/>
                      <a:pt x="343" y="705"/>
                      <a:pt x="343" y="297"/>
                    </a:cubicBezTo>
                    <a:cubicBezTo>
                      <a:pt x="343" y="206"/>
                      <a:pt x="365" y="92"/>
                      <a:pt x="41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990002" y="4115666"/>
                <a:ext cx="35767" cy="88118"/>
              </a:xfrm>
              <a:custGeom>
                <a:rect b="b" l="l" r="r" t="t"/>
                <a:pathLst>
                  <a:path extrusionOk="0" h="3151" w="1279">
                    <a:moveTo>
                      <a:pt x="640" y="1"/>
                    </a:moveTo>
                    <a:cubicBezTo>
                      <a:pt x="297" y="1"/>
                      <a:pt x="1" y="708"/>
                      <a:pt x="1" y="1576"/>
                    </a:cubicBezTo>
                    <a:cubicBezTo>
                      <a:pt x="1" y="2443"/>
                      <a:pt x="297" y="3151"/>
                      <a:pt x="640" y="3151"/>
                    </a:cubicBezTo>
                    <a:cubicBezTo>
                      <a:pt x="1005" y="3151"/>
                      <a:pt x="1279" y="2443"/>
                      <a:pt x="1279" y="1576"/>
                    </a:cubicBezTo>
                    <a:cubicBezTo>
                      <a:pt x="1279" y="708"/>
                      <a:pt x="1005" y="1"/>
                      <a:pt x="64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990002" y="4115666"/>
                <a:ext cx="29391" cy="88118"/>
              </a:xfrm>
              <a:custGeom>
                <a:rect b="b" l="l" r="r" t="t"/>
                <a:pathLst>
                  <a:path extrusionOk="0" h="3151" w="1051">
                    <a:moveTo>
                      <a:pt x="594" y="1"/>
                    </a:moveTo>
                    <a:lnTo>
                      <a:pt x="594" y="1"/>
                    </a:lnTo>
                    <a:cubicBezTo>
                      <a:pt x="275" y="69"/>
                      <a:pt x="1" y="754"/>
                      <a:pt x="1" y="1576"/>
                    </a:cubicBezTo>
                    <a:cubicBezTo>
                      <a:pt x="1" y="2443"/>
                      <a:pt x="297" y="3151"/>
                      <a:pt x="640" y="3151"/>
                    </a:cubicBezTo>
                    <a:cubicBezTo>
                      <a:pt x="800" y="3151"/>
                      <a:pt x="937" y="3014"/>
                      <a:pt x="1051" y="2785"/>
                    </a:cubicBezTo>
                    <a:cubicBezTo>
                      <a:pt x="1028" y="2785"/>
                      <a:pt x="1028" y="2808"/>
                      <a:pt x="1005" y="2808"/>
                    </a:cubicBezTo>
                    <a:cubicBezTo>
                      <a:pt x="663" y="2808"/>
                      <a:pt x="366" y="2101"/>
                      <a:pt x="366" y="1210"/>
                    </a:cubicBezTo>
                    <a:cubicBezTo>
                      <a:pt x="366" y="731"/>
                      <a:pt x="457" y="297"/>
                      <a:pt x="59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30"/>
            <p:cNvGrpSpPr/>
            <p:nvPr/>
          </p:nvGrpSpPr>
          <p:grpSpPr>
            <a:xfrm>
              <a:off x="509514" y="1950174"/>
              <a:ext cx="1005320" cy="1005287"/>
              <a:chOff x="561075" y="3927378"/>
              <a:chExt cx="464694" cy="464722"/>
            </a:xfrm>
          </p:grpSpPr>
          <p:sp>
            <p:nvSpPr>
              <p:cNvPr id="1373" name="Google Shape;1373;p30"/>
              <p:cNvSpPr/>
              <p:nvPr/>
            </p:nvSpPr>
            <p:spPr>
              <a:xfrm>
                <a:off x="619802" y="3990243"/>
                <a:ext cx="107889" cy="101457"/>
              </a:xfrm>
              <a:custGeom>
                <a:rect b="b" l="l" r="r" t="t"/>
                <a:pathLst>
                  <a:path extrusionOk="0" h="3628" w="3858">
                    <a:moveTo>
                      <a:pt x="2055" y="0"/>
                    </a:moveTo>
                    <a:cubicBezTo>
                      <a:pt x="1753" y="0"/>
                      <a:pt x="1279" y="262"/>
                      <a:pt x="845" y="697"/>
                    </a:cubicBezTo>
                    <a:cubicBezTo>
                      <a:pt x="274" y="1267"/>
                      <a:pt x="0" y="1906"/>
                      <a:pt x="228" y="2135"/>
                    </a:cubicBezTo>
                    <a:cubicBezTo>
                      <a:pt x="283" y="2183"/>
                      <a:pt x="360" y="2206"/>
                      <a:pt x="453" y="2206"/>
                    </a:cubicBezTo>
                    <a:cubicBezTo>
                      <a:pt x="672" y="2206"/>
                      <a:pt x="981" y="2078"/>
                      <a:pt x="1301" y="1838"/>
                    </a:cubicBezTo>
                    <a:lnTo>
                      <a:pt x="2602" y="3390"/>
                    </a:lnTo>
                    <a:cubicBezTo>
                      <a:pt x="2735" y="3547"/>
                      <a:pt x="2926" y="3628"/>
                      <a:pt x="3117" y="3628"/>
                    </a:cubicBezTo>
                    <a:cubicBezTo>
                      <a:pt x="3286" y="3628"/>
                      <a:pt x="3455" y="3565"/>
                      <a:pt x="3584" y="3436"/>
                    </a:cubicBezTo>
                    <a:cubicBezTo>
                      <a:pt x="3858" y="3162"/>
                      <a:pt x="3835" y="2705"/>
                      <a:pt x="3538" y="2454"/>
                    </a:cubicBezTo>
                    <a:lnTo>
                      <a:pt x="1986" y="1130"/>
                    </a:lnTo>
                    <a:cubicBezTo>
                      <a:pt x="2328" y="697"/>
                      <a:pt x="2442" y="263"/>
                      <a:pt x="2283" y="80"/>
                    </a:cubicBezTo>
                    <a:cubicBezTo>
                      <a:pt x="2228" y="26"/>
                      <a:pt x="2150" y="0"/>
                      <a:pt x="205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859154" y="4227750"/>
                <a:ext cx="107917" cy="101485"/>
              </a:xfrm>
              <a:custGeom>
                <a:rect b="b" l="l" r="r" t="t"/>
                <a:pathLst>
                  <a:path extrusionOk="0" h="3629" w="3859">
                    <a:moveTo>
                      <a:pt x="741" y="1"/>
                    </a:moveTo>
                    <a:cubicBezTo>
                      <a:pt x="572" y="1"/>
                      <a:pt x="403" y="64"/>
                      <a:pt x="274" y="193"/>
                    </a:cubicBezTo>
                    <a:cubicBezTo>
                      <a:pt x="1" y="466"/>
                      <a:pt x="23" y="923"/>
                      <a:pt x="320" y="1174"/>
                    </a:cubicBezTo>
                    <a:lnTo>
                      <a:pt x="1872" y="2498"/>
                    </a:lnTo>
                    <a:cubicBezTo>
                      <a:pt x="1530" y="2932"/>
                      <a:pt x="1416" y="3365"/>
                      <a:pt x="1598" y="3548"/>
                    </a:cubicBezTo>
                    <a:cubicBezTo>
                      <a:pt x="1653" y="3602"/>
                      <a:pt x="1731" y="3628"/>
                      <a:pt x="1825" y="3628"/>
                    </a:cubicBezTo>
                    <a:cubicBezTo>
                      <a:pt x="2127" y="3628"/>
                      <a:pt x="2597" y="3366"/>
                      <a:pt x="3013" y="2932"/>
                    </a:cubicBezTo>
                    <a:cubicBezTo>
                      <a:pt x="3584" y="2361"/>
                      <a:pt x="3858" y="1722"/>
                      <a:pt x="3630" y="1494"/>
                    </a:cubicBezTo>
                    <a:cubicBezTo>
                      <a:pt x="3575" y="1446"/>
                      <a:pt x="3498" y="1423"/>
                      <a:pt x="3405" y="1423"/>
                    </a:cubicBezTo>
                    <a:cubicBezTo>
                      <a:pt x="3188" y="1423"/>
                      <a:pt x="2884" y="1550"/>
                      <a:pt x="2580" y="1790"/>
                    </a:cubicBezTo>
                    <a:lnTo>
                      <a:pt x="1256" y="238"/>
                    </a:lnTo>
                    <a:cubicBezTo>
                      <a:pt x="1123" y="81"/>
                      <a:pt x="932" y="1"/>
                      <a:pt x="74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619802" y="4227750"/>
                <a:ext cx="107889" cy="101485"/>
              </a:xfrm>
              <a:custGeom>
                <a:rect b="b" l="l" r="r" t="t"/>
                <a:pathLst>
                  <a:path extrusionOk="0" h="3629" w="3858">
                    <a:moveTo>
                      <a:pt x="3117" y="1"/>
                    </a:moveTo>
                    <a:cubicBezTo>
                      <a:pt x="2926" y="1"/>
                      <a:pt x="2735" y="81"/>
                      <a:pt x="2602" y="238"/>
                    </a:cubicBezTo>
                    <a:lnTo>
                      <a:pt x="1301" y="1790"/>
                    </a:lnTo>
                    <a:cubicBezTo>
                      <a:pt x="981" y="1550"/>
                      <a:pt x="672" y="1423"/>
                      <a:pt x="453" y="1423"/>
                    </a:cubicBezTo>
                    <a:cubicBezTo>
                      <a:pt x="360" y="1423"/>
                      <a:pt x="283" y="1446"/>
                      <a:pt x="228" y="1494"/>
                    </a:cubicBezTo>
                    <a:cubicBezTo>
                      <a:pt x="0" y="1722"/>
                      <a:pt x="274" y="2361"/>
                      <a:pt x="845" y="2932"/>
                    </a:cubicBezTo>
                    <a:cubicBezTo>
                      <a:pt x="1279" y="3366"/>
                      <a:pt x="1753" y="3628"/>
                      <a:pt x="2055" y="3628"/>
                    </a:cubicBezTo>
                    <a:cubicBezTo>
                      <a:pt x="2150" y="3628"/>
                      <a:pt x="2228" y="3602"/>
                      <a:pt x="2283" y="3548"/>
                    </a:cubicBezTo>
                    <a:cubicBezTo>
                      <a:pt x="2442" y="3365"/>
                      <a:pt x="2328" y="2932"/>
                      <a:pt x="1986" y="2498"/>
                    </a:cubicBezTo>
                    <a:lnTo>
                      <a:pt x="3538" y="1174"/>
                    </a:lnTo>
                    <a:cubicBezTo>
                      <a:pt x="3835" y="923"/>
                      <a:pt x="3858" y="466"/>
                      <a:pt x="3584" y="193"/>
                    </a:cubicBezTo>
                    <a:cubicBezTo>
                      <a:pt x="3455" y="64"/>
                      <a:pt x="3286" y="1"/>
                      <a:pt x="311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859154" y="3990243"/>
                <a:ext cx="107917" cy="101457"/>
              </a:xfrm>
              <a:custGeom>
                <a:rect b="b" l="l" r="r" t="t"/>
                <a:pathLst>
                  <a:path extrusionOk="0" h="3628" w="3859">
                    <a:moveTo>
                      <a:pt x="1825" y="0"/>
                    </a:moveTo>
                    <a:cubicBezTo>
                      <a:pt x="1731" y="0"/>
                      <a:pt x="1653" y="26"/>
                      <a:pt x="1598" y="80"/>
                    </a:cubicBezTo>
                    <a:cubicBezTo>
                      <a:pt x="1416" y="263"/>
                      <a:pt x="1530" y="697"/>
                      <a:pt x="1872" y="1130"/>
                    </a:cubicBezTo>
                    <a:lnTo>
                      <a:pt x="320" y="2454"/>
                    </a:lnTo>
                    <a:cubicBezTo>
                      <a:pt x="23" y="2705"/>
                      <a:pt x="1" y="3162"/>
                      <a:pt x="274" y="3436"/>
                    </a:cubicBezTo>
                    <a:cubicBezTo>
                      <a:pt x="403" y="3565"/>
                      <a:pt x="572" y="3628"/>
                      <a:pt x="741" y="3628"/>
                    </a:cubicBezTo>
                    <a:cubicBezTo>
                      <a:pt x="932" y="3628"/>
                      <a:pt x="1123" y="3547"/>
                      <a:pt x="1256" y="3390"/>
                    </a:cubicBezTo>
                    <a:lnTo>
                      <a:pt x="2580" y="1838"/>
                    </a:lnTo>
                    <a:cubicBezTo>
                      <a:pt x="2884" y="2078"/>
                      <a:pt x="3188" y="2206"/>
                      <a:pt x="3405" y="2206"/>
                    </a:cubicBezTo>
                    <a:cubicBezTo>
                      <a:pt x="3498" y="2206"/>
                      <a:pt x="3575" y="2183"/>
                      <a:pt x="3630" y="2135"/>
                    </a:cubicBezTo>
                    <a:cubicBezTo>
                      <a:pt x="3858" y="1906"/>
                      <a:pt x="3584" y="1267"/>
                      <a:pt x="3013" y="697"/>
                    </a:cubicBezTo>
                    <a:cubicBezTo>
                      <a:pt x="2597" y="262"/>
                      <a:pt x="2127" y="0"/>
                      <a:pt x="182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652353" y="4018655"/>
                <a:ext cx="282782" cy="282167"/>
              </a:xfrm>
              <a:custGeom>
                <a:rect b="b" l="l" r="r" t="t"/>
                <a:pathLst>
                  <a:path extrusionOk="0" h="10090" w="10112">
                    <a:moveTo>
                      <a:pt x="5045" y="0"/>
                    </a:moveTo>
                    <a:cubicBezTo>
                      <a:pt x="2260" y="0"/>
                      <a:pt x="0" y="2260"/>
                      <a:pt x="0" y="5045"/>
                    </a:cubicBezTo>
                    <a:cubicBezTo>
                      <a:pt x="0" y="7829"/>
                      <a:pt x="2260" y="10089"/>
                      <a:pt x="5045" y="10089"/>
                    </a:cubicBezTo>
                    <a:cubicBezTo>
                      <a:pt x="7829" y="10089"/>
                      <a:pt x="10112" y="7829"/>
                      <a:pt x="10112" y="5045"/>
                    </a:cubicBezTo>
                    <a:cubicBezTo>
                      <a:pt x="10112" y="2260"/>
                      <a:pt x="7829" y="0"/>
                      <a:pt x="50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652353" y="4040999"/>
                <a:ext cx="260438" cy="259823"/>
              </a:xfrm>
              <a:custGeom>
                <a:rect b="b" l="l" r="r" t="t"/>
                <a:pathLst>
                  <a:path extrusionOk="0" h="9291" w="9313">
                    <a:moveTo>
                      <a:pt x="2328" y="0"/>
                    </a:moveTo>
                    <a:cubicBezTo>
                      <a:pt x="913" y="890"/>
                      <a:pt x="0" y="2465"/>
                      <a:pt x="0" y="4246"/>
                    </a:cubicBezTo>
                    <a:cubicBezTo>
                      <a:pt x="0" y="7030"/>
                      <a:pt x="2260" y="9290"/>
                      <a:pt x="5045" y="9290"/>
                    </a:cubicBezTo>
                    <a:cubicBezTo>
                      <a:pt x="6825" y="9290"/>
                      <a:pt x="8400" y="8377"/>
                      <a:pt x="9313" y="6962"/>
                    </a:cubicBezTo>
                    <a:lnTo>
                      <a:pt x="9313" y="6962"/>
                    </a:lnTo>
                    <a:cubicBezTo>
                      <a:pt x="8514" y="7487"/>
                      <a:pt x="7578" y="7784"/>
                      <a:pt x="6574" y="7784"/>
                    </a:cubicBezTo>
                    <a:cubicBezTo>
                      <a:pt x="3789" y="7784"/>
                      <a:pt x="1529" y="5501"/>
                      <a:pt x="1529" y="2716"/>
                    </a:cubicBezTo>
                    <a:cubicBezTo>
                      <a:pt x="1529" y="1712"/>
                      <a:pt x="1826" y="776"/>
                      <a:pt x="2328"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823415" y="4062057"/>
                <a:ext cx="57468" cy="57468"/>
              </a:xfrm>
              <a:custGeom>
                <a:rect b="b" l="l" r="r" t="t"/>
                <a:pathLst>
                  <a:path extrusionOk="0" h="2055" w="2055">
                    <a:moveTo>
                      <a:pt x="1027" y="0"/>
                    </a:moveTo>
                    <a:cubicBezTo>
                      <a:pt x="457" y="0"/>
                      <a:pt x="0" y="457"/>
                      <a:pt x="0" y="1028"/>
                    </a:cubicBezTo>
                    <a:cubicBezTo>
                      <a:pt x="0" y="1575"/>
                      <a:pt x="457" y="2055"/>
                      <a:pt x="1027" y="2055"/>
                    </a:cubicBezTo>
                    <a:cubicBezTo>
                      <a:pt x="1598" y="2055"/>
                      <a:pt x="2055" y="1575"/>
                      <a:pt x="2055" y="1028"/>
                    </a:cubicBezTo>
                    <a:cubicBezTo>
                      <a:pt x="2055" y="457"/>
                      <a:pt x="1598" y="0"/>
                      <a:pt x="102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807447" y="4150790"/>
                <a:ext cx="37054" cy="37026"/>
              </a:xfrm>
              <a:custGeom>
                <a:rect b="b" l="l" r="r" t="t"/>
                <a:pathLst>
                  <a:path extrusionOk="0" h="1324" w="1325">
                    <a:moveTo>
                      <a:pt x="663" y="0"/>
                    </a:moveTo>
                    <a:cubicBezTo>
                      <a:pt x="297" y="0"/>
                      <a:pt x="1" y="297"/>
                      <a:pt x="1" y="662"/>
                    </a:cubicBezTo>
                    <a:cubicBezTo>
                      <a:pt x="1" y="1027"/>
                      <a:pt x="297" y="1324"/>
                      <a:pt x="663" y="1324"/>
                    </a:cubicBezTo>
                    <a:cubicBezTo>
                      <a:pt x="1028" y="1324"/>
                      <a:pt x="1325" y="1027"/>
                      <a:pt x="1325" y="662"/>
                    </a:cubicBezTo>
                    <a:cubicBezTo>
                      <a:pt x="1325" y="297"/>
                      <a:pt x="1028" y="0"/>
                      <a:pt x="66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864272" y="4137367"/>
                <a:ext cx="28105" cy="27490"/>
              </a:xfrm>
              <a:custGeom>
                <a:rect b="b" l="l" r="r" t="t"/>
                <a:pathLst>
                  <a:path extrusionOk="0" h="983" w="1005">
                    <a:moveTo>
                      <a:pt x="502" y="1"/>
                    </a:moveTo>
                    <a:cubicBezTo>
                      <a:pt x="228" y="1"/>
                      <a:pt x="0" y="206"/>
                      <a:pt x="0" y="480"/>
                    </a:cubicBezTo>
                    <a:cubicBezTo>
                      <a:pt x="0" y="754"/>
                      <a:pt x="228" y="982"/>
                      <a:pt x="502" y="982"/>
                    </a:cubicBezTo>
                    <a:cubicBezTo>
                      <a:pt x="776" y="982"/>
                      <a:pt x="1004" y="754"/>
                      <a:pt x="1004" y="480"/>
                    </a:cubicBezTo>
                    <a:cubicBezTo>
                      <a:pt x="1004" y="206"/>
                      <a:pt x="776" y="1"/>
                      <a:pt x="50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772351" y="3947792"/>
                <a:ext cx="42143" cy="98325"/>
              </a:xfrm>
              <a:custGeom>
                <a:rect b="b" l="l" r="r" t="t"/>
                <a:pathLst>
                  <a:path extrusionOk="0" h="3516" w="1507">
                    <a:moveTo>
                      <a:pt x="251" y="1"/>
                    </a:moveTo>
                    <a:lnTo>
                      <a:pt x="46" y="2717"/>
                    </a:lnTo>
                    <a:cubicBezTo>
                      <a:pt x="0" y="3151"/>
                      <a:pt x="343" y="3516"/>
                      <a:pt x="754" y="3516"/>
                    </a:cubicBezTo>
                    <a:cubicBezTo>
                      <a:pt x="1187" y="3516"/>
                      <a:pt x="1507" y="3151"/>
                      <a:pt x="1484" y="2717"/>
                    </a:cubicBezTo>
                    <a:lnTo>
                      <a:pt x="1256" y="1"/>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772351" y="3947792"/>
                <a:ext cx="39598" cy="98325"/>
              </a:xfrm>
              <a:custGeom>
                <a:rect b="b" l="l" r="r" t="t"/>
                <a:pathLst>
                  <a:path extrusionOk="0" h="3516" w="1416">
                    <a:moveTo>
                      <a:pt x="251" y="1"/>
                    </a:moveTo>
                    <a:lnTo>
                      <a:pt x="46" y="2717"/>
                    </a:lnTo>
                    <a:cubicBezTo>
                      <a:pt x="0" y="3151"/>
                      <a:pt x="343" y="3516"/>
                      <a:pt x="754" y="3516"/>
                    </a:cubicBezTo>
                    <a:cubicBezTo>
                      <a:pt x="1050" y="3516"/>
                      <a:pt x="1301" y="3333"/>
                      <a:pt x="1415" y="3082"/>
                    </a:cubicBezTo>
                    <a:lnTo>
                      <a:pt x="1415" y="3082"/>
                    </a:lnTo>
                    <a:cubicBezTo>
                      <a:pt x="1324" y="3128"/>
                      <a:pt x="1233" y="3151"/>
                      <a:pt x="1119" y="3151"/>
                    </a:cubicBezTo>
                    <a:cubicBezTo>
                      <a:pt x="685" y="3151"/>
                      <a:pt x="366" y="2785"/>
                      <a:pt x="388" y="2352"/>
                    </a:cubicBezTo>
                    <a:lnTo>
                      <a:pt x="57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749364" y="3927378"/>
                <a:ext cx="88118" cy="35767"/>
              </a:xfrm>
              <a:custGeom>
                <a:rect b="b" l="l" r="r" t="t"/>
                <a:pathLst>
                  <a:path extrusionOk="0" h="1279" w="3151">
                    <a:moveTo>
                      <a:pt x="1576" y="0"/>
                    </a:moveTo>
                    <a:cubicBezTo>
                      <a:pt x="708" y="0"/>
                      <a:pt x="1" y="274"/>
                      <a:pt x="1" y="639"/>
                    </a:cubicBezTo>
                    <a:cubicBezTo>
                      <a:pt x="1" y="982"/>
                      <a:pt x="708" y="1279"/>
                      <a:pt x="1576" y="1279"/>
                    </a:cubicBezTo>
                    <a:cubicBezTo>
                      <a:pt x="2443" y="1279"/>
                      <a:pt x="3150" y="982"/>
                      <a:pt x="3150" y="639"/>
                    </a:cubicBezTo>
                    <a:cubicBezTo>
                      <a:pt x="3150" y="274"/>
                      <a:pt x="2443" y="0"/>
                      <a:pt x="157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749364" y="3933754"/>
                <a:ext cx="88118" cy="29391"/>
              </a:xfrm>
              <a:custGeom>
                <a:rect b="b" l="l" r="r" t="t"/>
                <a:pathLst>
                  <a:path extrusionOk="0" h="1051" w="3151">
                    <a:moveTo>
                      <a:pt x="366" y="1"/>
                    </a:moveTo>
                    <a:cubicBezTo>
                      <a:pt x="138" y="115"/>
                      <a:pt x="1" y="252"/>
                      <a:pt x="1" y="411"/>
                    </a:cubicBezTo>
                    <a:cubicBezTo>
                      <a:pt x="1" y="754"/>
                      <a:pt x="708" y="1051"/>
                      <a:pt x="1576" y="1051"/>
                    </a:cubicBezTo>
                    <a:cubicBezTo>
                      <a:pt x="2420" y="1051"/>
                      <a:pt x="3082" y="777"/>
                      <a:pt x="3150" y="457"/>
                    </a:cubicBezTo>
                    <a:lnTo>
                      <a:pt x="3150" y="457"/>
                    </a:lnTo>
                    <a:cubicBezTo>
                      <a:pt x="2854" y="594"/>
                      <a:pt x="2420" y="685"/>
                      <a:pt x="1941" y="685"/>
                    </a:cubicBezTo>
                    <a:cubicBezTo>
                      <a:pt x="1073" y="685"/>
                      <a:pt x="366" y="411"/>
                      <a:pt x="366" y="46"/>
                    </a:cubicBezTo>
                    <a:cubicBezTo>
                      <a:pt x="366" y="23"/>
                      <a:pt x="366" y="23"/>
                      <a:pt x="36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772351" y="4273333"/>
                <a:ext cx="42143" cy="98325"/>
              </a:xfrm>
              <a:custGeom>
                <a:rect b="b" l="l" r="r" t="t"/>
                <a:pathLst>
                  <a:path extrusionOk="0" h="3516" w="1507">
                    <a:moveTo>
                      <a:pt x="754" y="1"/>
                    </a:moveTo>
                    <a:cubicBezTo>
                      <a:pt x="343" y="1"/>
                      <a:pt x="0" y="366"/>
                      <a:pt x="46" y="799"/>
                    </a:cubicBezTo>
                    <a:lnTo>
                      <a:pt x="251" y="3516"/>
                    </a:lnTo>
                    <a:lnTo>
                      <a:pt x="1256" y="3516"/>
                    </a:lnTo>
                    <a:lnTo>
                      <a:pt x="1484" y="799"/>
                    </a:lnTo>
                    <a:cubicBezTo>
                      <a:pt x="1507" y="366"/>
                      <a:pt x="1187" y="1"/>
                      <a:pt x="75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0"/>
              <p:cNvSpPr/>
              <p:nvPr/>
            </p:nvSpPr>
            <p:spPr>
              <a:xfrm>
                <a:off x="772351" y="4273333"/>
                <a:ext cx="39598" cy="98325"/>
              </a:xfrm>
              <a:custGeom>
                <a:rect b="b" l="l" r="r" t="t"/>
                <a:pathLst>
                  <a:path extrusionOk="0" h="3516" w="1416">
                    <a:moveTo>
                      <a:pt x="754" y="1"/>
                    </a:moveTo>
                    <a:cubicBezTo>
                      <a:pt x="343" y="1"/>
                      <a:pt x="0" y="366"/>
                      <a:pt x="46" y="799"/>
                    </a:cubicBezTo>
                    <a:lnTo>
                      <a:pt x="251" y="3516"/>
                    </a:lnTo>
                    <a:lnTo>
                      <a:pt x="571" y="3516"/>
                    </a:lnTo>
                    <a:lnTo>
                      <a:pt x="388" y="1165"/>
                    </a:lnTo>
                    <a:cubicBezTo>
                      <a:pt x="366" y="731"/>
                      <a:pt x="685" y="366"/>
                      <a:pt x="1119" y="366"/>
                    </a:cubicBezTo>
                    <a:cubicBezTo>
                      <a:pt x="1233" y="366"/>
                      <a:pt x="1324" y="389"/>
                      <a:pt x="1415" y="434"/>
                    </a:cubicBezTo>
                    <a:cubicBezTo>
                      <a:pt x="1301" y="183"/>
                      <a:pt x="1050" y="1"/>
                      <a:pt x="75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0"/>
              <p:cNvSpPr/>
              <p:nvPr/>
            </p:nvSpPr>
            <p:spPr>
              <a:xfrm>
                <a:off x="749364" y="4356305"/>
                <a:ext cx="88118" cy="35795"/>
              </a:xfrm>
              <a:custGeom>
                <a:rect b="b" l="l" r="r" t="t"/>
                <a:pathLst>
                  <a:path extrusionOk="0" h="1280" w="3151">
                    <a:moveTo>
                      <a:pt x="1576" y="1"/>
                    </a:moveTo>
                    <a:cubicBezTo>
                      <a:pt x="708" y="1"/>
                      <a:pt x="1" y="298"/>
                      <a:pt x="1" y="640"/>
                    </a:cubicBezTo>
                    <a:cubicBezTo>
                      <a:pt x="1" y="1005"/>
                      <a:pt x="708" y="1279"/>
                      <a:pt x="1576" y="1279"/>
                    </a:cubicBezTo>
                    <a:cubicBezTo>
                      <a:pt x="2443" y="1279"/>
                      <a:pt x="3150" y="1005"/>
                      <a:pt x="3150" y="640"/>
                    </a:cubicBezTo>
                    <a:cubicBezTo>
                      <a:pt x="3150" y="298"/>
                      <a:pt x="2443" y="1"/>
                      <a:pt x="157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749364" y="4356305"/>
                <a:ext cx="88118" cy="29391"/>
              </a:xfrm>
              <a:custGeom>
                <a:rect b="b" l="l" r="r" t="t"/>
                <a:pathLst>
                  <a:path extrusionOk="0" h="1051" w="3151">
                    <a:moveTo>
                      <a:pt x="1576" y="1"/>
                    </a:moveTo>
                    <a:cubicBezTo>
                      <a:pt x="708" y="1"/>
                      <a:pt x="1" y="298"/>
                      <a:pt x="1" y="640"/>
                    </a:cubicBezTo>
                    <a:cubicBezTo>
                      <a:pt x="1" y="800"/>
                      <a:pt x="138" y="937"/>
                      <a:pt x="366" y="1051"/>
                    </a:cubicBezTo>
                    <a:cubicBezTo>
                      <a:pt x="366" y="1028"/>
                      <a:pt x="366" y="1028"/>
                      <a:pt x="366" y="1005"/>
                    </a:cubicBezTo>
                    <a:cubicBezTo>
                      <a:pt x="366" y="640"/>
                      <a:pt x="1073" y="366"/>
                      <a:pt x="1941" y="366"/>
                    </a:cubicBezTo>
                    <a:cubicBezTo>
                      <a:pt x="2420" y="366"/>
                      <a:pt x="2854" y="457"/>
                      <a:pt x="3150" y="594"/>
                    </a:cubicBezTo>
                    <a:cubicBezTo>
                      <a:pt x="3082" y="275"/>
                      <a:pt x="2420" y="1"/>
                      <a:pt x="157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581490" y="4139800"/>
                <a:ext cx="98325" cy="39850"/>
              </a:xfrm>
              <a:custGeom>
                <a:rect b="b" l="l" r="r" t="t"/>
                <a:pathLst>
                  <a:path extrusionOk="0" h="1425" w="3516">
                    <a:moveTo>
                      <a:pt x="2799" y="1"/>
                    </a:moveTo>
                    <a:cubicBezTo>
                      <a:pt x="2772" y="1"/>
                      <a:pt x="2744" y="2"/>
                      <a:pt x="2717" y="5"/>
                    </a:cubicBezTo>
                    <a:lnTo>
                      <a:pt x="1" y="211"/>
                    </a:lnTo>
                    <a:lnTo>
                      <a:pt x="1" y="1215"/>
                    </a:lnTo>
                    <a:lnTo>
                      <a:pt x="2717" y="1420"/>
                    </a:lnTo>
                    <a:cubicBezTo>
                      <a:pt x="2744" y="1423"/>
                      <a:pt x="2772" y="1425"/>
                      <a:pt x="2799" y="1425"/>
                    </a:cubicBezTo>
                    <a:cubicBezTo>
                      <a:pt x="3196" y="1425"/>
                      <a:pt x="3516" y="1119"/>
                      <a:pt x="3516" y="713"/>
                    </a:cubicBezTo>
                    <a:cubicBezTo>
                      <a:pt x="3516" y="307"/>
                      <a:pt x="3196" y="1"/>
                      <a:pt x="27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581490" y="4141198"/>
                <a:ext cx="98325" cy="38452"/>
              </a:xfrm>
              <a:custGeom>
                <a:rect b="b" l="l" r="r" t="t"/>
                <a:pathLst>
                  <a:path extrusionOk="0" h="1375" w="3516">
                    <a:moveTo>
                      <a:pt x="3082" y="1"/>
                    </a:moveTo>
                    <a:cubicBezTo>
                      <a:pt x="3128" y="92"/>
                      <a:pt x="3150" y="206"/>
                      <a:pt x="3150" y="297"/>
                    </a:cubicBezTo>
                    <a:cubicBezTo>
                      <a:pt x="3150" y="705"/>
                      <a:pt x="2828" y="1032"/>
                      <a:pt x="2448" y="1032"/>
                    </a:cubicBezTo>
                    <a:cubicBezTo>
                      <a:pt x="2424" y="1032"/>
                      <a:pt x="2399" y="1031"/>
                      <a:pt x="2374" y="1028"/>
                    </a:cubicBezTo>
                    <a:lnTo>
                      <a:pt x="1" y="845"/>
                    </a:lnTo>
                    <a:lnTo>
                      <a:pt x="1" y="1165"/>
                    </a:lnTo>
                    <a:lnTo>
                      <a:pt x="2717" y="1370"/>
                    </a:lnTo>
                    <a:cubicBezTo>
                      <a:pt x="2744" y="1373"/>
                      <a:pt x="2772" y="1375"/>
                      <a:pt x="2799" y="1375"/>
                    </a:cubicBezTo>
                    <a:cubicBezTo>
                      <a:pt x="3196" y="1375"/>
                      <a:pt x="3516" y="1069"/>
                      <a:pt x="3516" y="663"/>
                    </a:cubicBezTo>
                    <a:cubicBezTo>
                      <a:pt x="3516" y="366"/>
                      <a:pt x="3333" y="115"/>
                      <a:pt x="308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561075" y="4115666"/>
                <a:ext cx="35767" cy="88118"/>
              </a:xfrm>
              <a:custGeom>
                <a:rect b="b" l="l" r="r" t="t"/>
                <a:pathLst>
                  <a:path extrusionOk="0" h="3151" w="1279">
                    <a:moveTo>
                      <a:pt x="639" y="1"/>
                    </a:moveTo>
                    <a:cubicBezTo>
                      <a:pt x="297" y="1"/>
                      <a:pt x="0" y="708"/>
                      <a:pt x="0" y="1576"/>
                    </a:cubicBezTo>
                    <a:cubicBezTo>
                      <a:pt x="0" y="2443"/>
                      <a:pt x="297" y="3151"/>
                      <a:pt x="639" y="3151"/>
                    </a:cubicBezTo>
                    <a:cubicBezTo>
                      <a:pt x="982" y="3151"/>
                      <a:pt x="1278" y="2443"/>
                      <a:pt x="1278" y="1576"/>
                    </a:cubicBezTo>
                    <a:cubicBezTo>
                      <a:pt x="1278" y="708"/>
                      <a:pt x="982" y="1"/>
                      <a:pt x="63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0"/>
              <p:cNvSpPr/>
              <p:nvPr/>
            </p:nvSpPr>
            <p:spPr>
              <a:xfrm>
                <a:off x="567451" y="4115666"/>
                <a:ext cx="29391" cy="88118"/>
              </a:xfrm>
              <a:custGeom>
                <a:rect b="b" l="l" r="r" t="t"/>
                <a:pathLst>
                  <a:path extrusionOk="0" h="3151" w="1051">
                    <a:moveTo>
                      <a:pt x="457" y="1"/>
                    </a:moveTo>
                    <a:lnTo>
                      <a:pt x="457" y="1"/>
                    </a:lnTo>
                    <a:cubicBezTo>
                      <a:pt x="594" y="297"/>
                      <a:pt x="685" y="731"/>
                      <a:pt x="685" y="1210"/>
                    </a:cubicBezTo>
                    <a:cubicBezTo>
                      <a:pt x="685" y="2101"/>
                      <a:pt x="411" y="2808"/>
                      <a:pt x="46" y="2808"/>
                    </a:cubicBezTo>
                    <a:cubicBezTo>
                      <a:pt x="46" y="2808"/>
                      <a:pt x="23" y="2785"/>
                      <a:pt x="0" y="2785"/>
                    </a:cubicBezTo>
                    <a:cubicBezTo>
                      <a:pt x="115" y="3014"/>
                      <a:pt x="251" y="3151"/>
                      <a:pt x="411" y="3151"/>
                    </a:cubicBezTo>
                    <a:cubicBezTo>
                      <a:pt x="754" y="3151"/>
                      <a:pt x="1050" y="2443"/>
                      <a:pt x="1050" y="1576"/>
                    </a:cubicBezTo>
                    <a:cubicBezTo>
                      <a:pt x="1050" y="754"/>
                      <a:pt x="799" y="69"/>
                      <a:pt x="45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0"/>
              <p:cNvSpPr/>
              <p:nvPr/>
            </p:nvSpPr>
            <p:spPr>
              <a:xfrm>
                <a:off x="907673" y="4139800"/>
                <a:ext cx="97682" cy="39850"/>
              </a:xfrm>
              <a:custGeom>
                <a:rect b="b" l="l" r="r" t="t"/>
                <a:pathLst>
                  <a:path extrusionOk="0" h="1425" w="3493">
                    <a:moveTo>
                      <a:pt x="698" y="1"/>
                    </a:moveTo>
                    <a:cubicBezTo>
                      <a:pt x="320" y="1"/>
                      <a:pt x="0" y="307"/>
                      <a:pt x="0" y="713"/>
                    </a:cubicBezTo>
                    <a:cubicBezTo>
                      <a:pt x="0" y="1119"/>
                      <a:pt x="320" y="1425"/>
                      <a:pt x="698" y="1425"/>
                    </a:cubicBezTo>
                    <a:cubicBezTo>
                      <a:pt x="724" y="1425"/>
                      <a:pt x="750" y="1423"/>
                      <a:pt x="776" y="1420"/>
                    </a:cubicBezTo>
                    <a:lnTo>
                      <a:pt x="3493" y="1215"/>
                    </a:lnTo>
                    <a:lnTo>
                      <a:pt x="3493" y="211"/>
                    </a:lnTo>
                    <a:lnTo>
                      <a:pt x="776" y="5"/>
                    </a:lnTo>
                    <a:cubicBezTo>
                      <a:pt x="750" y="2"/>
                      <a:pt x="724" y="1"/>
                      <a:pt x="6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0"/>
              <p:cNvSpPr/>
              <p:nvPr/>
            </p:nvSpPr>
            <p:spPr>
              <a:xfrm>
                <a:off x="907673" y="4141198"/>
                <a:ext cx="97682" cy="38452"/>
              </a:xfrm>
              <a:custGeom>
                <a:rect b="b" l="l" r="r" t="t"/>
                <a:pathLst>
                  <a:path extrusionOk="0" h="1375" w="3493">
                    <a:moveTo>
                      <a:pt x="411" y="1"/>
                    </a:moveTo>
                    <a:lnTo>
                      <a:pt x="411" y="1"/>
                    </a:lnTo>
                    <a:cubicBezTo>
                      <a:pt x="160" y="115"/>
                      <a:pt x="0" y="366"/>
                      <a:pt x="0" y="663"/>
                    </a:cubicBezTo>
                    <a:cubicBezTo>
                      <a:pt x="0" y="1069"/>
                      <a:pt x="320" y="1375"/>
                      <a:pt x="698" y="1375"/>
                    </a:cubicBezTo>
                    <a:cubicBezTo>
                      <a:pt x="724" y="1375"/>
                      <a:pt x="750" y="1373"/>
                      <a:pt x="776" y="1370"/>
                    </a:cubicBezTo>
                    <a:lnTo>
                      <a:pt x="3493" y="1165"/>
                    </a:lnTo>
                    <a:lnTo>
                      <a:pt x="3493" y="845"/>
                    </a:lnTo>
                    <a:lnTo>
                      <a:pt x="1142" y="1028"/>
                    </a:lnTo>
                    <a:cubicBezTo>
                      <a:pt x="1115" y="1031"/>
                      <a:pt x="1090" y="1032"/>
                      <a:pt x="1064" y="1032"/>
                    </a:cubicBezTo>
                    <a:cubicBezTo>
                      <a:pt x="665" y="1032"/>
                      <a:pt x="343" y="705"/>
                      <a:pt x="343" y="297"/>
                    </a:cubicBezTo>
                    <a:cubicBezTo>
                      <a:pt x="343" y="206"/>
                      <a:pt x="365" y="92"/>
                      <a:pt x="41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0"/>
              <p:cNvSpPr/>
              <p:nvPr/>
            </p:nvSpPr>
            <p:spPr>
              <a:xfrm>
                <a:off x="990002" y="4115666"/>
                <a:ext cx="35767" cy="88118"/>
              </a:xfrm>
              <a:custGeom>
                <a:rect b="b" l="l" r="r" t="t"/>
                <a:pathLst>
                  <a:path extrusionOk="0" h="3151" w="1279">
                    <a:moveTo>
                      <a:pt x="640" y="1"/>
                    </a:moveTo>
                    <a:cubicBezTo>
                      <a:pt x="297" y="1"/>
                      <a:pt x="1" y="708"/>
                      <a:pt x="1" y="1576"/>
                    </a:cubicBezTo>
                    <a:cubicBezTo>
                      <a:pt x="1" y="2443"/>
                      <a:pt x="297" y="3151"/>
                      <a:pt x="640" y="3151"/>
                    </a:cubicBezTo>
                    <a:cubicBezTo>
                      <a:pt x="1005" y="3151"/>
                      <a:pt x="1279" y="2443"/>
                      <a:pt x="1279" y="1576"/>
                    </a:cubicBezTo>
                    <a:cubicBezTo>
                      <a:pt x="1279" y="708"/>
                      <a:pt x="1005" y="1"/>
                      <a:pt x="64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0"/>
              <p:cNvSpPr/>
              <p:nvPr/>
            </p:nvSpPr>
            <p:spPr>
              <a:xfrm>
                <a:off x="990002" y="4115666"/>
                <a:ext cx="29391" cy="88118"/>
              </a:xfrm>
              <a:custGeom>
                <a:rect b="b" l="l" r="r" t="t"/>
                <a:pathLst>
                  <a:path extrusionOk="0" h="3151" w="1051">
                    <a:moveTo>
                      <a:pt x="594" y="1"/>
                    </a:moveTo>
                    <a:lnTo>
                      <a:pt x="594" y="1"/>
                    </a:lnTo>
                    <a:cubicBezTo>
                      <a:pt x="275" y="69"/>
                      <a:pt x="1" y="754"/>
                      <a:pt x="1" y="1576"/>
                    </a:cubicBezTo>
                    <a:cubicBezTo>
                      <a:pt x="1" y="2443"/>
                      <a:pt x="297" y="3151"/>
                      <a:pt x="640" y="3151"/>
                    </a:cubicBezTo>
                    <a:cubicBezTo>
                      <a:pt x="800" y="3151"/>
                      <a:pt x="937" y="3014"/>
                      <a:pt x="1051" y="2785"/>
                    </a:cubicBezTo>
                    <a:cubicBezTo>
                      <a:pt x="1028" y="2785"/>
                      <a:pt x="1028" y="2808"/>
                      <a:pt x="1005" y="2808"/>
                    </a:cubicBezTo>
                    <a:cubicBezTo>
                      <a:pt x="663" y="2808"/>
                      <a:pt x="366" y="2101"/>
                      <a:pt x="366" y="1210"/>
                    </a:cubicBezTo>
                    <a:cubicBezTo>
                      <a:pt x="366" y="731"/>
                      <a:pt x="457" y="297"/>
                      <a:pt x="59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30"/>
            <p:cNvGrpSpPr/>
            <p:nvPr/>
          </p:nvGrpSpPr>
          <p:grpSpPr>
            <a:xfrm>
              <a:off x="734688" y="1277753"/>
              <a:ext cx="464694" cy="464722"/>
              <a:chOff x="561075" y="3927378"/>
              <a:chExt cx="464694" cy="464722"/>
            </a:xfrm>
          </p:grpSpPr>
          <p:sp>
            <p:nvSpPr>
              <p:cNvPr id="1399" name="Google Shape;1399;p30"/>
              <p:cNvSpPr/>
              <p:nvPr/>
            </p:nvSpPr>
            <p:spPr>
              <a:xfrm>
                <a:off x="619802" y="3990243"/>
                <a:ext cx="107889" cy="101457"/>
              </a:xfrm>
              <a:custGeom>
                <a:rect b="b" l="l" r="r" t="t"/>
                <a:pathLst>
                  <a:path extrusionOk="0" h="3628" w="3858">
                    <a:moveTo>
                      <a:pt x="2055" y="0"/>
                    </a:moveTo>
                    <a:cubicBezTo>
                      <a:pt x="1753" y="0"/>
                      <a:pt x="1279" y="262"/>
                      <a:pt x="845" y="697"/>
                    </a:cubicBezTo>
                    <a:cubicBezTo>
                      <a:pt x="274" y="1267"/>
                      <a:pt x="0" y="1906"/>
                      <a:pt x="228" y="2135"/>
                    </a:cubicBezTo>
                    <a:cubicBezTo>
                      <a:pt x="283" y="2183"/>
                      <a:pt x="360" y="2206"/>
                      <a:pt x="453" y="2206"/>
                    </a:cubicBezTo>
                    <a:cubicBezTo>
                      <a:pt x="672" y="2206"/>
                      <a:pt x="981" y="2078"/>
                      <a:pt x="1301" y="1838"/>
                    </a:cubicBezTo>
                    <a:lnTo>
                      <a:pt x="2602" y="3390"/>
                    </a:lnTo>
                    <a:cubicBezTo>
                      <a:pt x="2735" y="3547"/>
                      <a:pt x="2926" y="3628"/>
                      <a:pt x="3117" y="3628"/>
                    </a:cubicBezTo>
                    <a:cubicBezTo>
                      <a:pt x="3286" y="3628"/>
                      <a:pt x="3455" y="3565"/>
                      <a:pt x="3584" y="3436"/>
                    </a:cubicBezTo>
                    <a:cubicBezTo>
                      <a:pt x="3858" y="3162"/>
                      <a:pt x="3835" y="2705"/>
                      <a:pt x="3538" y="2454"/>
                    </a:cubicBezTo>
                    <a:lnTo>
                      <a:pt x="1986" y="1130"/>
                    </a:lnTo>
                    <a:cubicBezTo>
                      <a:pt x="2328" y="697"/>
                      <a:pt x="2442" y="263"/>
                      <a:pt x="2283" y="80"/>
                    </a:cubicBezTo>
                    <a:cubicBezTo>
                      <a:pt x="2228" y="26"/>
                      <a:pt x="2150" y="0"/>
                      <a:pt x="205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0"/>
              <p:cNvSpPr/>
              <p:nvPr/>
            </p:nvSpPr>
            <p:spPr>
              <a:xfrm>
                <a:off x="859154" y="4227750"/>
                <a:ext cx="107917" cy="101485"/>
              </a:xfrm>
              <a:custGeom>
                <a:rect b="b" l="l" r="r" t="t"/>
                <a:pathLst>
                  <a:path extrusionOk="0" h="3629" w="3859">
                    <a:moveTo>
                      <a:pt x="741" y="1"/>
                    </a:moveTo>
                    <a:cubicBezTo>
                      <a:pt x="572" y="1"/>
                      <a:pt x="403" y="64"/>
                      <a:pt x="274" y="193"/>
                    </a:cubicBezTo>
                    <a:cubicBezTo>
                      <a:pt x="1" y="466"/>
                      <a:pt x="23" y="923"/>
                      <a:pt x="320" y="1174"/>
                    </a:cubicBezTo>
                    <a:lnTo>
                      <a:pt x="1872" y="2498"/>
                    </a:lnTo>
                    <a:cubicBezTo>
                      <a:pt x="1530" y="2932"/>
                      <a:pt x="1416" y="3365"/>
                      <a:pt x="1598" y="3548"/>
                    </a:cubicBezTo>
                    <a:cubicBezTo>
                      <a:pt x="1653" y="3602"/>
                      <a:pt x="1731" y="3628"/>
                      <a:pt x="1825" y="3628"/>
                    </a:cubicBezTo>
                    <a:cubicBezTo>
                      <a:pt x="2127" y="3628"/>
                      <a:pt x="2597" y="3366"/>
                      <a:pt x="3013" y="2932"/>
                    </a:cubicBezTo>
                    <a:cubicBezTo>
                      <a:pt x="3584" y="2361"/>
                      <a:pt x="3858" y="1722"/>
                      <a:pt x="3630" y="1494"/>
                    </a:cubicBezTo>
                    <a:cubicBezTo>
                      <a:pt x="3575" y="1446"/>
                      <a:pt x="3498" y="1423"/>
                      <a:pt x="3405" y="1423"/>
                    </a:cubicBezTo>
                    <a:cubicBezTo>
                      <a:pt x="3188" y="1423"/>
                      <a:pt x="2884" y="1550"/>
                      <a:pt x="2580" y="1790"/>
                    </a:cubicBezTo>
                    <a:lnTo>
                      <a:pt x="1256" y="238"/>
                    </a:lnTo>
                    <a:cubicBezTo>
                      <a:pt x="1123" y="81"/>
                      <a:pt x="932" y="1"/>
                      <a:pt x="74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0"/>
              <p:cNvSpPr/>
              <p:nvPr/>
            </p:nvSpPr>
            <p:spPr>
              <a:xfrm>
                <a:off x="619802" y="4227750"/>
                <a:ext cx="107889" cy="101485"/>
              </a:xfrm>
              <a:custGeom>
                <a:rect b="b" l="l" r="r" t="t"/>
                <a:pathLst>
                  <a:path extrusionOk="0" h="3629" w="3858">
                    <a:moveTo>
                      <a:pt x="3117" y="1"/>
                    </a:moveTo>
                    <a:cubicBezTo>
                      <a:pt x="2926" y="1"/>
                      <a:pt x="2735" y="81"/>
                      <a:pt x="2602" y="238"/>
                    </a:cubicBezTo>
                    <a:lnTo>
                      <a:pt x="1301" y="1790"/>
                    </a:lnTo>
                    <a:cubicBezTo>
                      <a:pt x="981" y="1550"/>
                      <a:pt x="672" y="1423"/>
                      <a:pt x="453" y="1423"/>
                    </a:cubicBezTo>
                    <a:cubicBezTo>
                      <a:pt x="360" y="1423"/>
                      <a:pt x="283" y="1446"/>
                      <a:pt x="228" y="1494"/>
                    </a:cubicBezTo>
                    <a:cubicBezTo>
                      <a:pt x="0" y="1722"/>
                      <a:pt x="274" y="2361"/>
                      <a:pt x="845" y="2932"/>
                    </a:cubicBezTo>
                    <a:cubicBezTo>
                      <a:pt x="1279" y="3366"/>
                      <a:pt x="1753" y="3628"/>
                      <a:pt x="2055" y="3628"/>
                    </a:cubicBezTo>
                    <a:cubicBezTo>
                      <a:pt x="2150" y="3628"/>
                      <a:pt x="2228" y="3602"/>
                      <a:pt x="2283" y="3548"/>
                    </a:cubicBezTo>
                    <a:cubicBezTo>
                      <a:pt x="2442" y="3365"/>
                      <a:pt x="2328" y="2932"/>
                      <a:pt x="1986" y="2498"/>
                    </a:cubicBezTo>
                    <a:lnTo>
                      <a:pt x="3538" y="1174"/>
                    </a:lnTo>
                    <a:cubicBezTo>
                      <a:pt x="3835" y="923"/>
                      <a:pt x="3858" y="466"/>
                      <a:pt x="3584" y="193"/>
                    </a:cubicBezTo>
                    <a:cubicBezTo>
                      <a:pt x="3455" y="64"/>
                      <a:pt x="3286" y="1"/>
                      <a:pt x="311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0"/>
              <p:cNvSpPr/>
              <p:nvPr/>
            </p:nvSpPr>
            <p:spPr>
              <a:xfrm>
                <a:off x="859154" y="3990243"/>
                <a:ext cx="107917" cy="101457"/>
              </a:xfrm>
              <a:custGeom>
                <a:rect b="b" l="l" r="r" t="t"/>
                <a:pathLst>
                  <a:path extrusionOk="0" h="3628" w="3859">
                    <a:moveTo>
                      <a:pt x="1825" y="0"/>
                    </a:moveTo>
                    <a:cubicBezTo>
                      <a:pt x="1731" y="0"/>
                      <a:pt x="1653" y="26"/>
                      <a:pt x="1598" y="80"/>
                    </a:cubicBezTo>
                    <a:cubicBezTo>
                      <a:pt x="1416" y="263"/>
                      <a:pt x="1530" y="697"/>
                      <a:pt x="1872" y="1130"/>
                    </a:cubicBezTo>
                    <a:lnTo>
                      <a:pt x="320" y="2454"/>
                    </a:lnTo>
                    <a:cubicBezTo>
                      <a:pt x="23" y="2705"/>
                      <a:pt x="1" y="3162"/>
                      <a:pt x="274" y="3436"/>
                    </a:cubicBezTo>
                    <a:cubicBezTo>
                      <a:pt x="403" y="3565"/>
                      <a:pt x="572" y="3628"/>
                      <a:pt x="741" y="3628"/>
                    </a:cubicBezTo>
                    <a:cubicBezTo>
                      <a:pt x="932" y="3628"/>
                      <a:pt x="1123" y="3547"/>
                      <a:pt x="1256" y="3390"/>
                    </a:cubicBezTo>
                    <a:lnTo>
                      <a:pt x="2580" y="1838"/>
                    </a:lnTo>
                    <a:cubicBezTo>
                      <a:pt x="2884" y="2078"/>
                      <a:pt x="3188" y="2206"/>
                      <a:pt x="3405" y="2206"/>
                    </a:cubicBezTo>
                    <a:cubicBezTo>
                      <a:pt x="3498" y="2206"/>
                      <a:pt x="3575" y="2183"/>
                      <a:pt x="3630" y="2135"/>
                    </a:cubicBezTo>
                    <a:cubicBezTo>
                      <a:pt x="3858" y="1906"/>
                      <a:pt x="3584" y="1267"/>
                      <a:pt x="3013" y="697"/>
                    </a:cubicBezTo>
                    <a:cubicBezTo>
                      <a:pt x="2597" y="262"/>
                      <a:pt x="2127" y="0"/>
                      <a:pt x="182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0"/>
              <p:cNvSpPr/>
              <p:nvPr/>
            </p:nvSpPr>
            <p:spPr>
              <a:xfrm>
                <a:off x="652353" y="4018655"/>
                <a:ext cx="282782" cy="282167"/>
              </a:xfrm>
              <a:custGeom>
                <a:rect b="b" l="l" r="r" t="t"/>
                <a:pathLst>
                  <a:path extrusionOk="0" h="10090" w="10112">
                    <a:moveTo>
                      <a:pt x="5045" y="0"/>
                    </a:moveTo>
                    <a:cubicBezTo>
                      <a:pt x="2260" y="0"/>
                      <a:pt x="0" y="2260"/>
                      <a:pt x="0" y="5045"/>
                    </a:cubicBezTo>
                    <a:cubicBezTo>
                      <a:pt x="0" y="7829"/>
                      <a:pt x="2260" y="10089"/>
                      <a:pt x="5045" y="10089"/>
                    </a:cubicBezTo>
                    <a:cubicBezTo>
                      <a:pt x="7829" y="10089"/>
                      <a:pt x="10112" y="7829"/>
                      <a:pt x="10112" y="5045"/>
                    </a:cubicBezTo>
                    <a:cubicBezTo>
                      <a:pt x="10112" y="2260"/>
                      <a:pt x="7829" y="0"/>
                      <a:pt x="50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0"/>
              <p:cNvSpPr/>
              <p:nvPr/>
            </p:nvSpPr>
            <p:spPr>
              <a:xfrm>
                <a:off x="652353" y="4040999"/>
                <a:ext cx="260438" cy="259823"/>
              </a:xfrm>
              <a:custGeom>
                <a:rect b="b" l="l" r="r" t="t"/>
                <a:pathLst>
                  <a:path extrusionOk="0" h="9291" w="9313">
                    <a:moveTo>
                      <a:pt x="2328" y="0"/>
                    </a:moveTo>
                    <a:cubicBezTo>
                      <a:pt x="913" y="890"/>
                      <a:pt x="0" y="2465"/>
                      <a:pt x="0" y="4246"/>
                    </a:cubicBezTo>
                    <a:cubicBezTo>
                      <a:pt x="0" y="7030"/>
                      <a:pt x="2260" y="9290"/>
                      <a:pt x="5045" y="9290"/>
                    </a:cubicBezTo>
                    <a:cubicBezTo>
                      <a:pt x="6825" y="9290"/>
                      <a:pt x="8400" y="8377"/>
                      <a:pt x="9313" y="6962"/>
                    </a:cubicBezTo>
                    <a:lnTo>
                      <a:pt x="9313" y="6962"/>
                    </a:lnTo>
                    <a:cubicBezTo>
                      <a:pt x="8514" y="7487"/>
                      <a:pt x="7578" y="7784"/>
                      <a:pt x="6574" y="7784"/>
                    </a:cubicBezTo>
                    <a:cubicBezTo>
                      <a:pt x="3789" y="7784"/>
                      <a:pt x="1529" y="5501"/>
                      <a:pt x="1529" y="2716"/>
                    </a:cubicBezTo>
                    <a:cubicBezTo>
                      <a:pt x="1529" y="1712"/>
                      <a:pt x="1826" y="776"/>
                      <a:pt x="2328"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0"/>
              <p:cNvSpPr/>
              <p:nvPr/>
            </p:nvSpPr>
            <p:spPr>
              <a:xfrm>
                <a:off x="823415" y="4062057"/>
                <a:ext cx="57468" cy="57468"/>
              </a:xfrm>
              <a:custGeom>
                <a:rect b="b" l="l" r="r" t="t"/>
                <a:pathLst>
                  <a:path extrusionOk="0" h="2055" w="2055">
                    <a:moveTo>
                      <a:pt x="1027" y="0"/>
                    </a:moveTo>
                    <a:cubicBezTo>
                      <a:pt x="457" y="0"/>
                      <a:pt x="0" y="457"/>
                      <a:pt x="0" y="1028"/>
                    </a:cubicBezTo>
                    <a:cubicBezTo>
                      <a:pt x="0" y="1575"/>
                      <a:pt x="457" y="2055"/>
                      <a:pt x="1027" y="2055"/>
                    </a:cubicBezTo>
                    <a:cubicBezTo>
                      <a:pt x="1598" y="2055"/>
                      <a:pt x="2055" y="1575"/>
                      <a:pt x="2055" y="1028"/>
                    </a:cubicBezTo>
                    <a:cubicBezTo>
                      <a:pt x="2055" y="457"/>
                      <a:pt x="1598" y="0"/>
                      <a:pt x="102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0"/>
              <p:cNvSpPr/>
              <p:nvPr/>
            </p:nvSpPr>
            <p:spPr>
              <a:xfrm>
                <a:off x="807447" y="4150790"/>
                <a:ext cx="37054" cy="37026"/>
              </a:xfrm>
              <a:custGeom>
                <a:rect b="b" l="l" r="r" t="t"/>
                <a:pathLst>
                  <a:path extrusionOk="0" h="1324" w="1325">
                    <a:moveTo>
                      <a:pt x="663" y="0"/>
                    </a:moveTo>
                    <a:cubicBezTo>
                      <a:pt x="297" y="0"/>
                      <a:pt x="1" y="297"/>
                      <a:pt x="1" y="662"/>
                    </a:cubicBezTo>
                    <a:cubicBezTo>
                      <a:pt x="1" y="1027"/>
                      <a:pt x="297" y="1324"/>
                      <a:pt x="663" y="1324"/>
                    </a:cubicBezTo>
                    <a:cubicBezTo>
                      <a:pt x="1028" y="1324"/>
                      <a:pt x="1325" y="1027"/>
                      <a:pt x="1325" y="662"/>
                    </a:cubicBezTo>
                    <a:cubicBezTo>
                      <a:pt x="1325" y="297"/>
                      <a:pt x="1028" y="0"/>
                      <a:pt x="66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0"/>
              <p:cNvSpPr/>
              <p:nvPr/>
            </p:nvSpPr>
            <p:spPr>
              <a:xfrm>
                <a:off x="864272" y="4137367"/>
                <a:ext cx="28105" cy="27490"/>
              </a:xfrm>
              <a:custGeom>
                <a:rect b="b" l="l" r="r" t="t"/>
                <a:pathLst>
                  <a:path extrusionOk="0" h="983" w="1005">
                    <a:moveTo>
                      <a:pt x="502" y="1"/>
                    </a:moveTo>
                    <a:cubicBezTo>
                      <a:pt x="228" y="1"/>
                      <a:pt x="0" y="206"/>
                      <a:pt x="0" y="480"/>
                    </a:cubicBezTo>
                    <a:cubicBezTo>
                      <a:pt x="0" y="754"/>
                      <a:pt x="228" y="982"/>
                      <a:pt x="502" y="982"/>
                    </a:cubicBezTo>
                    <a:cubicBezTo>
                      <a:pt x="776" y="982"/>
                      <a:pt x="1004" y="754"/>
                      <a:pt x="1004" y="480"/>
                    </a:cubicBezTo>
                    <a:cubicBezTo>
                      <a:pt x="1004" y="206"/>
                      <a:pt x="776" y="1"/>
                      <a:pt x="50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0"/>
              <p:cNvSpPr/>
              <p:nvPr/>
            </p:nvSpPr>
            <p:spPr>
              <a:xfrm>
                <a:off x="772351" y="3947792"/>
                <a:ext cx="42143" cy="98325"/>
              </a:xfrm>
              <a:custGeom>
                <a:rect b="b" l="l" r="r" t="t"/>
                <a:pathLst>
                  <a:path extrusionOk="0" h="3516" w="1507">
                    <a:moveTo>
                      <a:pt x="251" y="1"/>
                    </a:moveTo>
                    <a:lnTo>
                      <a:pt x="46" y="2717"/>
                    </a:lnTo>
                    <a:cubicBezTo>
                      <a:pt x="0" y="3151"/>
                      <a:pt x="343" y="3516"/>
                      <a:pt x="754" y="3516"/>
                    </a:cubicBezTo>
                    <a:cubicBezTo>
                      <a:pt x="1187" y="3516"/>
                      <a:pt x="1507" y="3151"/>
                      <a:pt x="1484" y="2717"/>
                    </a:cubicBezTo>
                    <a:lnTo>
                      <a:pt x="1256" y="1"/>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0"/>
              <p:cNvSpPr/>
              <p:nvPr/>
            </p:nvSpPr>
            <p:spPr>
              <a:xfrm>
                <a:off x="772351" y="3947792"/>
                <a:ext cx="39598" cy="98325"/>
              </a:xfrm>
              <a:custGeom>
                <a:rect b="b" l="l" r="r" t="t"/>
                <a:pathLst>
                  <a:path extrusionOk="0" h="3516" w="1416">
                    <a:moveTo>
                      <a:pt x="251" y="1"/>
                    </a:moveTo>
                    <a:lnTo>
                      <a:pt x="46" y="2717"/>
                    </a:lnTo>
                    <a:cubicBezTo>
                      <a:pt x="0" y="3151"/>
                      <a:pt x="343" y="3516"/>
                      <a:pt x="754" y="3516"/>
                    </a:cubicBezTo>
                    <a:cubicBezTo>
                      <a:pt x="1050" y="3516"/>
                      <a:pt x="1301" y="3333"/>
                      <a:pt x="1415" y="3082"/>
                    </a:cubicBezTo>
                    <a:lnTo>
                      <a:pt x="1415" y="3082"/>
                    </a:lnTo>
                    <a:cubicBezTo>
                      <a:pt x="1324" y="3128"/>
                      <a:pt x="1233" y="3151"/>
                      <a:pt x="1119" y="3151"/>
                    </a:cubicBezTo>
                    <a:cubicBezTo>
                      <a:pt x="685" y="3151"/>
                      <a:pt x="366" y="2785"/>
                      <a:pt x="388" y="2352"/>
                    </a:cubicBezTo>
                    <a:lnTo>
                      <a:pt x="57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p:nvPr/>
            </p:nvSpPr>
            <p:spPr>
              <a:xfrm>
                <a:off x="749364" y="3927378"/>
                <a:ext cx="88118" cy="35767"/>
              </a:xfrm>
              <a:custGeom>
                <a:rect b="b" l="l" r="r" t="t"/>
                <a:pathLst>
                  <a:path extrusionOk="0" h="1279" w="3151">
                    <a:moveTo>
                      <a:pt x="1576" y="0"/>
                    </a:moveTo>
                    <a:cubicBezTo>
                      <a:pt x="708" y="0"/>
                      <a:pt x="1" y="274"/>
                      <a:pt x="1" y="639"/>
                    </a:cubicBezTo>
                    <a:cubicBezTo>
                      <a:pt x="1" y="982"/>
                      <a:pt x="708" y="1279"/>
                      <a:pt x="1576" y="1279"/>
                    </a:cubicBezTo>
                    <a:cubicBezTo>
                      <a:pt x="2443" y="1279"/>
                      <a:pt x="3150" y="982"/>
                      <a:pt x="3150" y="639"/>
                    </a:cubicBezTo>
                    <a:cubicBezTo>
                      <a:pt x="3150" y="274"/>
                      <a:pt x="2443" y="0"/>
                      <a:pt x="157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0"/>
              <p:cNvSpPr/>
              <p:nvPr/>
            </p:nvSpPr>
            <p:spPr>
              <a:xfrm>
                <a:off x="749364" y="3933754"/>
                <a:ext cx="88118" cy="29391"/>
              </a:xfrm>
              <a:custGeom>
                <a:rect b="b" l="l" r="r" t="t"/>
                <a:pathLst>
                  <a:path extrusionOk="0" h="1051" w="3151">
                    <a:moveTo>
                      <a:pt x="366" y="1"/>
                    </a:moveTo>
                    <a:cubicBezTo>
                      <a:pt x="138" y="115"/>
                      <a:pt x="1" y="252"/>
                      <a:pt x="1" y="411"/>
                    </a:cubicBezTo>
                    <a:cubicBezTo>
                      <a:pt x="1" y="754"/>
                      <a:pt x="708" y="1051"/>
                      <a:pt x="1576" y="1051"/>
                    </a:cubicBezTo>
                    <a:cubicBezTo>
                      <a:pt x="2420" y="1051"/>
                      <a:pt x="3082" y="777"/>
                      <a:pt x="3150" y="457"/>
                    </a:cubicBezTo>
                    <a:lnTo>
                      <a:pt x="3150" y="457"/>
                    </a:lnTo>
                    <a:cubicBezTo>
                      <a:pt x="2854" y="594"/>
                      <a:pt x="2420" y="685"/>
                      <a:pt x="1941" y="685"/>
                    </a:cubicBezTo>
                    <a:cubicBezTo>
                      <a:pt x="1073" y="685"/>
                      <a:pt x="366" y="411"/>
                      <a:pt x="366" y="46"/>
                    </a:cubicBezTo>
                    <a:cubicBezTo>
                      <a:pt x="366" y="23"/>
                      <a:pt x="366" y="23"/>
                      <a:pt x="36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p:nvPr/>
            </p:nvSpPr>
            <p:spPr>
              <a:xfrm>
                <a:off x="772351" y="4273333"/>
                <a:ext cx="42143" cy="98325"/>
              </a:xfrm>
              <a:custGeom>
                <a:rect b="b" l="l" r="r" t="t"/>
                <a:pathLst>
                  <a:path extrusionOk="0" h="3516" w="1507">
                    <a:moveTo>
                      <a:pt x="754" y="1"/>
                    </a:moveTo>
                    <a:cubicBezTo>
                      <a:pt x="343" y="1"/>
                      <a:pt x="0" y="366"/>
                      <a:pt x="46" y="799"/>
                    </a:cubicBezTo>
                    <a:lnTo>
                      <a:pt x="251" y="3516"/>
                    </a:lnTo>
                    <a:lnTo>
                      <a:pt x="1256" y="3516"/>
                    </a:lnTo>
                    <a:lnTo>
                      <a:pt x="1484" y="799"/>
                    </a:lnTo>
                    <a:cubicBezTo>
                      <a:pt x="1507" y="366"/>
                      <a:pt x="1187" y="1"/>
                      <a:pt x="75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0"/>
              <p:cNvSpPr/>
              <p:nvPr/>
            </p:nvSpPr>
            <p:spPr>
              <a:xfrm>
                <a:off x="772351" y="4273333"/>
                <a:ext cx="39598" cy="98325"/>
              </a:xfrm>
              <a:custGeom>
                <a:rect b="b" l="l" r="r" t="t"/>
                <a:pathLst>
                  <a:path extrusionOk="0" h="3516" w="1416">
                    <a:moveTo>
                      <a:pt x="754" y="1"/>
                    </a:moveTo>
                    <a:cubicBezTo>
                      <a:pt x="343" y="1"/>
                      <a:pt x="0" y="366"/>
                      <a:pt x="46" y="799"/>
                    </a:cubicBezTo>
                    <a:lnTo>
                      <a:pt x="251" y="3516"/>
                    </a:lnTo>
                    <a:lnTo>
                      <a:pt x="571" y="3516"/>
                    </a:lnTo>
                    <a:lnTo>
                      <a:pt x="388" y="1165"/>
                    </a:lnTo>
                    <a:cubicBezTo>
                      <a:pt x="366" y="731"/>
                      <a:pt x="685" y="366"/>
                      <a:pt x="1119" y="366"/>
                    </a:cubicBezTo>
                    <a:cubicBezTo>
                      <a:pt x="1233" y="366"/>
                      <a:pt x="1324" y="389"/>
                      <a:pt x="1415" y="434"/>
                    </a:cubicBezTo>
                    <a:cubicBezTo>
                      <a:pt x="1301" y="183"/>
                      <a:pt x="1050" y="1"/>
                      <a:pt x="75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0"/>
              <p:cNvSpPr/>
              <p:nvPr/>
            </p:nvSpPr>
            <p:spPr>
              <a:xfrm>
                <a:off x="749364" y="4356305"/>
                <a:ext cx="88118" cy="35795"/>
              </a:xfrm>
              <a:custGeom>
                <a:rect b="b" l="l" r="r" t="t"/>
                <a:pathLst>
                  <a:path extrusionOk="0" h="1280" w="3151">
                    <a:moveTo>
                      <a:pt x="1576" y="1"/>
                    </a:moveTo>
                    <a:cubicBezTo>
                      <a:pt x="708" y="1"/>
                      <a:pt x="1" y="298"/>
                      <a:pt x="1" y="640"/>
                    </a:cubicBezTo>
                    <a:cubicBezTo>
                      <a:pt x="1" y="1005"/>
                      <a:pt x="708" y="1279"/>
                      <a:pt x="1576" y="1279"/>
                    </a:cubicBezTo>
                    <a:cubicBezTo>
                      <a:pt x="2443" y="1279"/>
                      <a:pt x="3150" y="1005"/>
                      <a:pt x="3150" y="640"/>
                    </a:cubicBezTo>
                    <a:cubicBezTo>
                      <a:pt x="3150" y="298"/>
                      <a:pt x="2443" y="1"/>
                      <a:pt x="157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0"/>
              <p:cNvSpPr/>
              <p:nvPr/>
            </p:nvSpPr>
            <p:spPr>
              <a:xfrm>
                <a:off x="749364" y="4356305"/>
                <a:ext cx="88118" cy="29391"/>
              </a:xfrm>
              <a:custGeom>
                <a:rect b="b" l="l" r="r" t="t"/>
                <a:pathLst>
                  <a:path extrusionOk="0" h="1051" w="3151">
                    <a:moveTo>
                      <a:pt x="1576" y="1"/>
                    </a:moveTo>
                    <a:cubicBezTo>
                      <a:pt x="708" y="1"/>
                      <a:pt x="1" y="298"/>
                      <a:pt x="1" y="640"/>
                    </a:cubicBezTo>
                    <a:cubicBezTo>
                      <a:pt x="1" y="800"/>
                      <a:pt x="138" y="937"/>
                      <a:pt x="366" y="1051"/>
                    </a:cubicBezTo>
                    <a:cubicBezTo>
                      <a:pt x="366" y="1028"/>
                      <a:pt x="366" y="1028"/>
                      <a:pt x="366" y="1005"/>
                    </a:cubicBezTo>
                    <a:cubicBezTo>
                      <a:pt x="366" y="640"/>
                      <a:pt x="1073" y="366"/>
                      <a:pt x="1941" y="366"/>
                    </a:cubicBezTo>
                    <a:cubicBezTo>
                      <a:pt x="2420" y="366"/>
                      <a:pt x="2854" y="457"/>
                      <a:pt x="3150" y="594"/>
                    </a:cubicBezTo>
                    <a:cubicBezTo>
                      <a:pt x="3082" y="275"/>
                      <a:pt x="2420" y="1"/>
                      <a:pt x="157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0"/>
              <p:cNvSpPr/>
              <p:nvPr/>
            </p:nvSpPr>
            <p:spPr>
              <a:xfrm>
                <a:off x="581490" y="4139800"/>
                <a:ext cx="98325" cy="39850"/>
              </a:xfrm>
              <a:custGeom>
                <a:rect b="b" l="l" r="r" t="t"/>
                <a:pathLst>
                  <a:path extrusionOk="0" h="1425" w="3516">
                    <a:moveTo>
                      <a:pt x="2799" y="1"/>
                    </a:moveTo>
                    <a:cubicBezTo>
                      <a:pt x="2772" y="1"/>
                      <a:pt x="2744" y="2"/>
                      <a:pt x="2717" y="5"/>
                    </a:cubicBezTo>
                    <a:lnTo>
                      <a:pt x="1" y="211"/>
                    </a:lnTo>
                    <a:lnTo>
                      <a:pt x="1" y="1215"/>
                    </a:lnTo>
                    <a:lnTo>
                      <a:pt x="2717" y="1420"/>
                    </a:lnTo>
                    <a:cubicBezTo>
                      <a:pt x="2744" y="1423"/>
                      <a:pt x="2772" y="1425"/>
                      <a:pt x="2799" y="1425"/>
                    </a:cubicBezTo>
                    <a:cubicBezTo>
                      <a:pt x="3196" y="1425"/>
                      <a:pt x="3516" y="1119"/>
                      <a:pt x="3516" y="713"/>
                    </a:cubicBezTo>
                    <a:cubicBezTo>
                      <a:pt x="3516" y="307"/>
                      <a:pt x="3196" y="1"/>
                      <a:pt x="27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0"/>
              <p:cNvSpPr/>
              <p:nvPr/>
            </p:nvSpPr>
            <p:spPr>
              <a:xfrm>
                <a:off x="581490" y="4141198"/>
                <a:ext cx="98325" cy="38452"/>
              </a:xfrm>
              <a:custGeom>
                <a:rect b="b" l="l" r="r" t="t"/>
                <a:pathLst>
                  <a:path extrusionOk="0" h="1375" w="3516">
                    <a:moveTo>
                      <a:pt x="3082" y="1"/>
                    </a:moveTo>
                    <a:cubicBezTo>
                      <a:pt x="3128" y="92"/>
                      <a:pt x="3150" y="206"/>
                      <a:pt x="3150" y="297"/>
                    </a:cubicBezTo>
                    <a:cubicBezTo>
                      <a:pt x="3150" y="705"/>
                      <a:pt x="2828" y="1032"/>
                      <a:pt x="2448" y="1032"/>
                    </a:cubicBezTo>
                    <a:cubicBezTo>
                      <a:pt x="2424" y="1032"/>
                      <a:pt x="2399" y="1031"/>
                      <a:pt x="2374" y="1028"/>
                    </a:cubicBezTo>
                    <a:lnTo>
                      <a:pt x="1" y="845"/>
                    </a:lnTo>
                    <a:lnTo>
                      <a:pt x="1" y="1165"/>
                    </a:lnTo>
                    <a:lnTo>
                      <a:pt x="2717" y="1370"/>
                    </a:lnTo>
                    <a:cubicBezTo>
                      <a:pt x="2744" y="1373"/>
                      <a:pt x="2772" y="1375"/>
                      <a:pt x="2799" y="1375"/>
                    </a:cubicBezTo>
                    <a:cubicBezTo>
                      <a:pt x="3196" y="1375"/>
                      <a:pt x="3516" y="1069"/>
                      <a:pt x="3516" y="663"/>
                    </a:cubicBezTo>
                    <a:cubicBezTo>
                      <a:pt x="3516" y="366"/>
                      <a:pt x="3333" y="115"/>
                      <a:pt x="308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0"/>
              <p:cNvSpPr/>
              <p:nvPr/>
            </p:nvSpPr>
            <p:spPr>
              <a:xfrm>
                <a:off x="561075" y="4115666"/>
                <a:ext cx="35767" cy="88118"/>
              </a:xfrm>
              <a:custGeom>
                <a:rect b="b" l="l" r="r" t="t"/>
                <a:pathLst>
                  <a:path extrusionOk="0" h="3151" w="1279">
                    <a:moveTo>
                      <a:pt x="639" y="1"/>
                    </a:moveTo>
                    <a:cubicBezTo>
                      <a:pt x="297" y="1"/>
                      <a:pt x="0" y="708"/>
                      <a:pt x="0" y="1576"/>
                    </a:cubicBezTo>
                    <a:cubicBezTo>
                      <a:pt x="0" y="2443"/>
                      <a:pt x="297" y="3151"/>
                      <a:pt x="639" y="3151"/>
                    </a:cubicBezTo>
                    <a:cubicBezTo>
                      <a:pt x="982" y="3151"/>
                      <a:pt x="1278" y="2443"/>
                      <a:pt x="1278" y="1576"/>
                    </a:cubicBezTo>
                    <a:cubicBezTo>
                      <a:pt x="1278" y="708"/>
                      <a:pt x="982" y="1"/>
                      <a:pt x="63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0"/>
              <p:cNvSpPr/>
              <p:nvPr/>
            </p:nvSpPr>
            <p:spPr>
              <a:xfrm>
                <a:off x="567451" y="4115666"/>
                <a:ext cx="29391" cy="88118"/>
              </a:xfrm>
              <a:custGeom>
                <a:rect b="b" l="l" r="r" t="t"/>
                <a:pathLst>
                  <a:path extrusionOk="0" h="3151" w="1051">
                    <a:moveTo>
                      <a:pt x="457" y="1"/>
                    </a:moveTo>
                    <a:lnTo>
                      <a:pt x="457" y="1"/>
                    </a:lnTo>
                    <a:cubicBezTo>
                      <a:pt x="594" y="297"/>
                      <a:pt x="685" y="731"/>
                      <a:pt x="685" y="1210"/>
                    </a:cubicBezTo>
                    <a:cubicBezTo>
                      <a:pt x="685" y="2101"/>
                      <a:pt x="411" y="2808"/>
                      <a:pt x="46" y="2808"/>
                    </a:cubicBezTo>
                    <a:cubicBezTo>
                      <a:pt x="46" y="2808"/>
                      <a:pt x="23" y="2785"/>
                      <a:pt x="0" y="2785"/>
                    </a:cubicBezTo>
                    <a:cubicBezTo>
                      <a:pt x="115" y="3014"/>
                      <a:pt x="251" y="3151"/>
                      <a:pt x="411" y="3151"/>
                    </a:cubicBezTo>
                    <a:cubicBezTo>
                      <a:pt x="754" y="3151"/>
                      <a:pt x="1050" y="2443"/>
                      <a:pt x="1050" y="1576"/>
                    </a:cubicBezTo>
                    <a:cubicBezTo>
                      <a:pt x="1050" y="754"/>
                      <a:pt x="799" y="69"/>
                      <a:pt x="45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
              <p:cNvSpPr/>
              <p:nvPr/>
            </p:nvSpPr>
            <p:spPr>
              <a:xfrm>
                <a:off x="907673" y="4139800"/>
                <a:ext cx="97682" cy="39850"/>
              </a:xfrm>
              <a:custGeom>
                <a:rect b="b" l="l" r="r" t="t"/>
                <a:pathLst>
                  <a:path extrusionOk="0" h="1425" w="3493">
                    <a:moveTo>
                      <a:pt x="698" y="1"/>
                    </a:moveTo>
                    <a:cubicBezTo>
                      <a:pt x="320" y="1"/>
                      <a:pt x="0" y="307"/>
                      <a:pt x="0" y="713"/>
                    </a:cubicBezTo>
                    <a:cubicBezTo>
                      <a:pt x="0" y="1119"/>
                      <a:pt x="320" y="1425"/>
                      <a:pt x="698" y="1425"/>
                    </a:cubicBezTo>
                    <a:cubicBezTo>
                      <a:pt x="724" y="1425"/>
                      <a:pt x="750" y="1423"/>
                      <a:pt x="776" y="1420"/>
                    </a:cubicBezTo>
                    <a:lnTo>
                      <a:pt x="3493" y="1215"/>
                    </a:lnTo>
                    <a:lnTo>
                      <a:pt x="3493" y="211"/>
                    </a:lnTo>
                    <a:lnTo>
                      <a:pt x="776" y="5"/>
                    </a:lnTo>
                    <a:cubicBezTo>
                      <a:pt x="750" y="2"/>
                      <a:pt x="724" y="1"/>
                      <a:pt x="6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0"/>
              <p:cNvSpPr/>
              <p:nvPr/>
            </p:nvSpPr>
            <p:spPr>
              <a:xfrm>
                <a:off x="907673" y="4141198"/>
                <a:ext cx="97682" cy="38452"/>
              </a:xfrm>
              <a:custGeom>
                <a:rect b="b" l="l" r="r" t="t"/>
                <a:pathLst>
                  <a:path extrusionOk="0" h="1375" w="3493">
                    <a:moveTo>
                      <a:pt x="411" y="1"/>
                    </a:moveTo>
                    <a:lnTo>
                      <a:pt x="411" y="1"/>
                    </a:lnTo>
                    <a:cubicBezTo>
                      <a:pt x="160" y="115"/>
                      <a:pt x="0" y="366"/>
                      <a:pt x="0" y="663"/>
                    </a:cubicBezTo>
                    <a:cubicBezTo>
                      <a:pt x="0" y="1069"/>
                      <a:pt x="320" y="1375"/>
                      <a:pt x="698" y="1375"/>
                    </a:cubicBezTo>
                    <a:cubicBezTo>
                      <a:pt x="724" y="1375"/>
                      <a:pt x="750" y="1373"/>
                      <a:pt x="776" y="1370"/>
                    </a:cubicBezTo>
                    <a:lnTo>
                      <a:pt x="3493" y="1165"/>
                    </a:lnTo>
                    <a:lnTo>
                      <a:pt x="3493" y="845"/>
                    </a:lnTo>
                    <a:lnTo>
                      <a:pt x="1142" y="1028"/>
                    </a:lnTo>
                    <a:cubicBezTo>
                      <a:pt x="1115" y="1031"/>
                      <a:pt x="1090" y="1032"/>
                      <a:pt x="1064" y="1032"/>
                    </a:cubicBezTo>
                    <a:cubicBezTo>
                      <a:pt x="665" y="1032"/>
                      <a:pt x="343" y="705"/>
                      <a:pt x="343" y="297"/>
                    </a:cubicBezTo>
                    <a:cubicBezTo>
                      <a:pt x="343" y="206"/>
                      <a:pt x="365" y="92"/>
                      <a:pt x="41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a:off x="990002" y="4115666"/>
                <a:ext cx="35767" cy="88118"/>
              </a:xfrm>
              <a:custGeom>
                <a:rect b="b" l="l" r="r" t="t"/>
                <a:pathLst>
                  <a:path extrusionOk="0" h="3151" w="1279">
                    <a:moveTo>
                      <a:pt x="640" y="1"/>
                    </a:moveTo>
                    <a:cubicBezTo>
                      <a:pt x="297" y="1"/>
                      <a:pt x="1" y="708"/>
                      <a:pt x="1" y="1576"/>
                    </a:cubicBezTo>
                    <a:cubicBezTo>
                      <a:pt x="1" y="2443"/>
                      <a:pt x="297" y="3151"/>
                      <a:pt x="640" y="3151"/>
                    </a:cubicBezTo>
                    <a:cubicBezTo>
                      <a:pt x="1005" y="3151"/>
                      <a:pt x="1279" y="2443"/>
                      <a:pt x="1279" y="1576"/>
                    </a:cubicBezTo>
                    <a:cubicBezTo>
                      <a:pt x="1279" y="708"/>
                      <a:pt x="1005" y="1"/>
                      <a:pt x="64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a:off x="990002" y="4115666"/>
                <a:ext cx="29391" cy="88118"/>
              </a:xfrm>
              <a:custGeom>
                <a:rect b="b" l="l" r="r" t="t"/>
                <a:pathLst>
                  <a:path extrusionOk="0" h="3151" w="1051">
                    <a:moveTo>
                      <a:pt x="594" y="1"/>
                    </a:moveTo>
                    <a:lnTo>
                      <a:pt x="594" y="1"/>
                    </a:lnTo>
                    <a:cubicBezTo>
                      <a:pt x="275" y="69"/>
                      <a:pt x="1" y="754"/>
                      <a:pt x="1" y="1576"/>
                    </a:cubicBezTo>
                    <a:cubicBezTo>
                      <a:pt x="1" y="2443"/>
                      <a:pt x="297" y="3151"/>
                      <a:pt x="640" y="3151"/>
                    </a:cubicBezTo>
                    <a:cubicBezTo>
                      <a:pt x="800" y="3151"/>
                      <a:pt x="937" y="3014"/>
                      <a:pt x="1051" y="2785"/>
                    </a:cubicBezTo>
                    <a:cubicBezTo>
                      <a:pt x="1028" y="2785"/>
                      <a:pt x="1028" y="2808"/>
                      <a:pt x="1005" y="2808"/>
                    </a:cubicBezTo>
                    <a:cubicBezTo>
                      <a:pt x="663" y="2808"/>
                      <a:pt x="366" y="2101"/>
                      <a:pt x="366" y="1210"/>
                    </a:cubicBezTo>
                    <a:cubicBezTo>
                      <a:pt x="366" y="731"/>
                      <a:pt x="457" y="297"/>
                      <a:pt x="59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30"/>
            <p:cNvGrpSpPr/>
            <p:nvPr/>
          </p:nvGrpSpPr>
          <p:grpSpPr>
            <a:xfrm>
              <a:off x="2534053" y="1745302"/>
              <a:ext cx="648667" cy="649031"/>
              <a:chOff x="561075" y="3927378"/>
              <a:chExt cx="464694" cy="464722"/>
            </a:xfrm>
          </p:grpSpPr>
          <p:sp>
            <p:nvSpPr>
              <p:cNvPr id="1425" name="Google Shape;1425;p30"/>
              <p:cNvSpPr/>
              <p:nvPr/>
            </p:nvSpPr>
            <p:spPr>
              <a:xfrm>
                <a:off x="619802" y="3990243"/>
                <a:ext cx="107889" cy="101457"/>
              </a:xfrm>
              <a:custGeom>
                <a:rect b="b" l="l" r="r" t="t"/>
                <a:pathLst>
                  <a:path extrusionOk="0" h="3628" w="3858">
                    <a:moveTo>
                      <a:pt x="2055" y="0"/>
                    </a:moveTo>
                    <a:cubicBezTo>
                      <a:pt x="1753" y="0"/>
                      <a:pt x="1279" y="262"/>
                      <a:pt x="845" y="697"/>
                    </a:cubicBezTo>
                    <a:cubicBezTo>
                      <a:pt x="274" y="1267"/>
                      <a:pt x="0" y="1906"/>
                      <a:pt x="228" y="2135"/>
                    </a:cubicBezTo>
                    <a:cubicBezTo>
                      <a:pt x="283" y="2183"/>
                      <a:pt x="360" y="2206"/>
                      <a:pt x="453" y="2206"/>
                    </a:cubicBezTo>
                    <a:cubicBezTo>
                      <a:pt x="672" y="2206"/>
                      <a:pt x="981" y="2078"/>
                      <a:pt x="1301" y="1838"/>
                    </a:cubicBezTo>
                    <a:lnTo>
                      <a:pt x="2602" y="3390"/>
                    </a:lnTo>
                    <a:cubicBezTo>
                      <a:pt x="2735" y="3547"/>
                      <a:pt x="2926" y="3628"/>
                      <a:pt x="3117" y="3628"/>
                    </a:cubicBezTo>
                    <a:cubicBezTo>
                      <a:pt x="3286" y="3628"/>
                      <a:pt x="3455" y="3565"/>
                      <a:pt x="3584" y="3436"/>
                    </a:cubicBezTo>
                    <a:cubicBezTo>
                      <a:pt x="3858" y="3162"/>
                      <a:pt x="3835" y="2705"/>
                      <a:pt x="3538" y="2454"/>
                    </a:cubicBezTo>
                    <a:lnTo>
                      <a:pt x="1986" y="1130"/>
                    </a:lnTo>
                    <a:cubicBezTo>
                      <a:pt x="2328" y="697"/>
                      <a:pt x="2442" y="263"/>
                      <a:pt x="2283" y="80"/>
                    </a:cubicBezTo>
                    <a:cubicBezTo>
                      <a:pt x="2228" y="26"/>
                      <a:pt x="2150" y="0"/>
                      <a:pt x="205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0"/>
              <p:cNvSpPr/>
              <p:nvPr/>
            </p:nvSpPr>
            <p:spPr>
              <a:xfrm>
                <a:off x="859154" y="4227750"/>
                <a:ext cx="107917" cy="101485"/>
              </a:xfrm>
              <a:custGeom>
                <a:rect b="b" l="l" r="r" t="t"/>
                <a:pathLst>
                  <a:path extrusionOk="0" h="3629" w="3859">
                    <a:moveTo>
                      <a:pt x="741" y="1"/>
                    </a:moveTo>
                    <a:cubicBezTo>
                      <a:pt x="572" y="1"/>
                      <a:pt x="403" y="64"/>
                      <a:pt x="274" y="193"/>
                    </a:cubicBezTo>
                    <a:cubicBezTo>
                      <a:pt x="1" y="466"/>
                      <a:pt x="23" y="923"/>
                      <a:pt x="320" y="1174"/>
                    </a:cubicBezTo>
                    <a:lnTo>
                      <a:pt x="1872" y="2498"/>
                    </a:lnTo>
                    <a:cubicBezTo>
                      <a:pt x="1530" y="2932"/>
                      <a:pt x="1416" y="3365"/>
                      <a:pt x="1598" y="3548"/>
                    </a:cubicBezTo>
                    <a:cubicBezTo>
                      <a:pt x="1653" y="3602"/>
                      <a:pt x="1731" y="3628"/>
                      <a:pt x="1825" y="3628"/>
                    </a:cubicBezTo>
                    <a:cubicBezTo>
                      <a:pt x="2127" y="3628"/>
                      <a:pt x="2597" y="3366"/>
                      <a:pt x="3013" y="2932"/>
                    </a:cubicBezTo>
                    <a:cubicBezTo>
                      <a:pt x="3584" y="2361"/>
                      <a:pt x="3858" y="1722"/>
                      <a:pt x="3630" y="1494"/>
                    </a:cubicBezTo>
                    <a:cubicBezTo>
                      <a:pt x="3575" y="1446"/>
                      <a:pt x="3498" y="1423"/>
                      <a:pt x="3405" y="1423"/>
                    </a:cubicBezTo>
                    <a:cubicBezTo>
                      <a:pt x="3188" y="1423"/>
                      <a:pt x="2884" y="1550"/>
                      <a:pt x="2580" y="1790"/>
                    </a:cubicBezTo>
                    <a:lnTo>
                      <a:pt x="1256" y="238"/>
                    </a:lnTo>
                    <a:cubicBezTo>
                      <a:pt x="1123" y="81"/>
                      <a:pt x="932" y="1"/>
                      <a:pt x="74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0"/>
              <p:cNvSpPr/>
              <p:nvPr/>
            </p:nvSpPr>
            <p:spPr>
              <a:xfrm>
                <a:off x="619802" y="4227750"/>
                <a:ext cx="107889" cy="101485"/>
              </a:xfrm>
              <a:custGeom>
                <a:rect b="b" l="l" r="r" t="t"/>
                <a:pathLst>
                  <a:path extrusionOk="0" h="3629" w="3858">
                    <a:moveTo>
                      <a:pt x="3117" y="1"/>
                    </a:moveTo>
                    <a:cubicBezTo>
                      <a:pt x="2926" y="1"/>
                      <a:pt x="2735" y="81"/>
                      <a:pt x="2602" y="238"/>
                    </a:cubicBezTo>
                    <a:lnTo>
                      <a:pt x="1301" y="1790"/>
                    </a:lnTo>
                    <a:cubicBezTo>
                      <a:pt x="981" y="1550"/>
                      <a:pt x="672" y="1423"/>
                      <a:pt x="453" y="1423"/>
                    </a:cubicBezTo>
                    <a:cubicBezTo>
                      <a:pt x="360" y="1423"/>
                      <a:pt x="283" y="1446"/>
                      <a:pt x="228" y="1494"/>
                    </a:cubicBezTo>
                    <a:cubicBezTo>
                      <a:pt x="0" y="1722"/>
                      <a:pt x="274" y="2361"/>
                      <a:pt x="845" y="2932"/>
                    </a:cubicBezTo>
                    <a:cubicBezTo>
                      <a:pt x="1279" y="3366"/>
                      <a:pt x="1753" y="3628"/>
                      <a:pt x="2055" y="3628"/>
                    </a:cubicBezTo>
                    <a:cubicBezTo>
                      <a:pt x="2150" y="3628"/>
                      <a:pt x="2228" y="3602"/>
                      <a:pt x="2283" y="3548"/>
                    </a:cubicBezTo>
                    <a:cubicBezTo>
                      <a:pt x="2442" y="3365"/>
                      <a:pt x="2328" y="2932"/>
                      <a:pt x="1986" y="2498"/>
                    </a:cubicBezTo>
                    <a:lnTo>
                      <a:pt x="3538" y="1174"/>
                    </a:lnTo>
                    <a:cubicBezTo>
                      <a:pt x="3835" y="923"/>
                      <a:pt x="3858" y="466"/>
                      <a:pt x="3584" y="193"/>
                    </a:cubicBezTo>
                    <a:cubicBezTo>
                      <a:pt x="3455" y="64"/>
                      <a:pt x="3286" y="1"/>
                      <a:pt x="311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0"/>
              <p:cNvSpPr/>
              <p:nvPr/>
            </p:nvSpPr>
            <p:spPr>
              <a:xfrm>
                <a:off x="859154" y="3990243"/>
                <a:ext cx="107917" cy="101457"/>
              </a:xfrm>
              <a:custGeom>
                <a:rect b="b" l="l" r="r" t="t"/>
                <a:pathLst>
                  <a:path extrusionOk="0" h="3628" w="3859">
                    <a:moveTo>
                      <a:pt x="1825" y="0"/>
                    </a:moveTo>
                    <a:cubicBezTo>
                      <a:pt x="1731" y="0"/>
                      <a:pt x="1653" y="26"/>
                      <a:pt x="1598" y="80"/>
                    </a:cubicBezTo>
                    <a:cubicBezTo>
                      <a:pt x="1416" y="263"/>
                      <a:pt x="1530" y="697"/>
                      <a:pt x="1872" y="1130"/>
                    </a:cubicBezTo>
                    <a:lnTo>
                      <a:pt x="320" y="2454"/>
                    </a:lnTo>
                    <a:cubicBezTo>
                      <a:pt x="23" y="2705"/>
                      <a:pt x="1" y="3162"/>
                      <a:pt x="274" y="3436"/>
                    </a:cubicBezTo>
                    <a:cubicBezTo>
                      <a:pt x="403" y="3565"/>
                      <a:pt x="572" y="3628"/>
                      <a:pt x="741" y="3628"/>
                    </a:cubicBezTo>
                    <a:cubicBezTo>
                      <a:pt x="932" y="3628"/>
                      <a:pt x="1123" y="3547"/>
                      <a:pt x="1256" y="3390"/>
                    </a:cubicBezTo>
                    <a:lnTo>
                      <a:pt x="2580" y="1838"/>
                    </a:lnTo>
                    <a:cubicBezTo>
                      <a:pt x="2884" y="2078"/>
                      <a:pt x="3188" y="2206"/>
                      <a:pt x="3405" y="2206"/>
                    </a:cubicBezTo>
                    <a:cubicBezTo>
                      <a:pt x="3498" y="2206"/>
                      <a:pt x="3575" y="2183"/>
                      <a:pt x="3630" y="2135"/>
                    </a:cubicBezTo>
                    <a:cubicBezTo>
                      <a:pt x="3858" y="1906"/>
                      <a:pt x="3584" y="1267"/>
                      <a:pt x="3013" y="697"/>
                    </a:cubicBezTo>
                    <a:cubicBezTo>
                      <a:pt x="2597" y="262"/>
                      <a:pt x="2127" y="0"/>
                      <a:pt x="182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0"/>
              <p:cNvSpPr/>
              <p:nvPr/>
            </p:nvSpPr>
            <p:spPr>
              <a:xfrm>
                <a:off x="652353" y="4018655"/>
                <a:ext cx="282782" cy="282167"/>
              </a:xfrm>
              <a:custGeom>
                <a:rect b="b" l="l" r="r" t="t"/>
                <a:pathLst>
                  <a:path extrusionOk="0" h="10090" w="10112">
                    <a:moveTo>
                      <a:pt x="5045" y="0"/>
                    </a:moveTo>
                    <a:cubicBezTo>
                      <a:pt x="2260" y="0"/>
                      <a:pt x="0" y="2260"/>
                      <a:pt x="0" y="5045"/>
                    </a:cubicBezTo>
                    <a:cubicBezTo>
                      <a:pt x="0" y="7829"/>
                      <a:pt x="2260" y="10089"/>
                      <a:pt x="5045" y="10089"/>
                    </a:cubicBezTo>
                    <a:cubicBezTo>
                      <a:pt x="7829" y="10089"/>
                      <a:pt x="10112" y="7829"/>
                      <a:pt x="10112" y="5045"/>
                    </a:cubicBezTo>
                    <a:cubicBezTo>
                      <a:pt x="10112" y="2260"/>
                      <a:pt x="7829" y="0"/>
                      <a:pt x="50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p:nvPr/>
            </p:nvSpPr>
            <p:spPr>
              <a:xfrm>
                <a:off x="652353" y="4040999"/>
                <a:ext cx="260438" cy="259823"/>
              </a:xfrm>
              <a:custGeom>
                <a:rect b="b" l="l" r="r" t="t"/>
                <a:pathLst>
                  <a:path extrusionOk="0" h="9291" w="9313">
                    <a:moveTo>
                      <a:pt x="2328" y="0"/>
                    </a:moveTo>
                    <a:cubicBezTo>
                      <a:pt x="913" y="890"/>
                      <a:pt x="0" y="2465"/>
                      <a:pt x="0" y="4246"/>
                    </a:cubicBezTo>
                    <a:cubicBezTo>
                      <a:pt x="0" y="7030"/>
                      <a:pt x="2260" y="9290"/>
                      <a:pt x="5045" y="9290"/>
                    </a:cubicBezTo>
                    <a:cubicBezTo>
                      <a:pt x="6825" y="9290"/>
                      <a:pt x="8400" y="8377"/>
                      <a:pt x="9313" y="6962"/>
                    </a:cubicBezTo>
                    <a:lnTo>
                      <a:pt x="9313" y="6962"/>
                    </a:lnTo>
                    <a:cubicBezTo>
                      <a:pt x="8514" y="7487"/>
                      <a:pt x="7578" y="7784"/>
                      <a:pt x="6574" y="7784"/>
                    </a:cubicBezTo>
                    <a:cubicBezTo>
                      <a:pt x="3789" y="7784"/>
                      <a:pt x="1529" y="5501"/>
                      <a:pt x="1529" y="2716"/>
                    </a:cubicBezTo>
                    <a:cubicBezTo>
                      <a:pt x="1529" y="1712"/>
                      <a:pt x="1826" y="776"/>
                      <a:pt x="2328"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0"/>
              <p:cNvSpPr/>
              <p:nvPr/>
            </p:nvSpPr>
            <p:spPr>
              <a:xfrm>
                <a:off x="823415" y="4062057"/>
                <a:ext cx="57468" cy="57468"/>
              </a:xfrm>
              <a:custGeom>
                <a:rect b="b" l="l" r="r" t="t"/>
                <a:pathLst>
                  <a:path extrusionOk="0" h="2055" w="2055">
                    <a:moveTo>
                      <a:pt x="1027" y="0"/>
                    </a:moveTo>
                    <a:cubicBezTo>
                      <a:pt x="457" y="0"/>
                      <a:pt x="0" y="457"/>
                      <a:pt x="0" y="1028"/>
                    </a:cubicBezTo>
                    <a:cubicBezTo>
                      <a:pt x="0" y="1575"/>
                      <a:pt x="457" y="2055"/>
                      <a:pt x="1027" y="2055"/>
                    </a:cubicBezTo>
                    <a:cubicBezTo>
                      <a:pt x="1598" y="2055"/>
                      <a:pt x="2055" y="1575"/>
                      <a:pt x="2055" y="1028"/>
                    </a:cubicBezTo>
                    <a:cubicBezTo>
                      <a:pt x="2055" y="457"/>
                      <a:pt x="1598" y="0"/>
                      <a:pt x="102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0"/>
              <p:cNvSpPr/>
              <p:nvPr/>
            </p:nvSpPr>
            <p:spPr>
              <a:xfrm>
                <a:off x="807447" y="4150790"/>
                <a:ext cx="37054" cy="37026"/>
              </a:xfrm>
              <a:custGeom>
                <a:rect b="b" l="l" r="r" t="t"/>
                <a:pathLst>
                  <a:path extrusionOk="0" h="1324" w="1325">
                    <a:moveTo>
                      <a:pt x="663" y="0"/>
                    </a:moveTo>
                    <a:cubicBezTo>
                      <a:pt x="297" y="0"/>
                      <a:pt x="1" y="297"/>
                      <a:pt x="1" y="662"/>
                    </a:cubicBezTo>
                    <a:cubicBezTo>
                      <a:pt x="1" y="1027"/>
                      <a:pt x="297" y="1324"/>
                      <a:pt x="663" y="1324"/>
                    </a:cubicBezTo>
                    <a:cubicBezTo>
                      <a:pt x="1028" y="1324"/>
                      <a:pt x="1325" y="1027"/>
                      <a:pt x="1325" y="662"/>
                    </a:cubicBezTo>
                    <a:cubicBezTo>
                      <a:pt x="1325" y="297"/>
                      <a:pt x="1028" y="0"/>
                      <a:pt x="66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0"/>
              <p:cNvSpPr/>
              <p:nvPr/>
            </p:nvSpPr>
            <p:spPr>
              <a:xfrm>
                <a:off x="864272" y="4137367"/>
                <a:ext cx="28105" cy="27490"/>
              </a:xfrm>
              <a:custGeom>
                <a:rect b="b" l="l" r="r" t="t"/>
                <a:pathLst>
                  <a:path extrusionOk="0" h="983" w="1005">
                    <a:moveTo>
                      <a:pt x="502" y="1"/>
                    </a:moveTo>
                    <a:cubicBezTo>
                      <a:pt x="228" y="1"/>
                      <a:pt x="0" y="206"/>
                      <a:pt x="0" y="480"/>
                    </a:cubicBezTo>
                    <a:cubicBezTo>
                      <a:pt x="0" y="754"/>
                      <a:pt x="228" y="982"/>
                      <a:pt x="502" y="982"/>
                    </a:cubicBezTo>
                    <a:cubicBezTo>
                      <a:pt x="776" y="982"/>
                      <a:pt x="1004" y="754"/>
                      <a:pt x="1004" y="480"/>
                    </a:cubicBezTo>
                    <a:cubicBezTo>
                      <a:pt x="1004" y="206"/>
                      <a:pt x="776" y="1"/>
                      <a:pt x="50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0"/>
              <p:cNvSpPr/>
              <p:nvPr/>
            </p:nvSpPr>
            <p:spPr>
              <a:xfrm>
                <a:off x="772351" y="3947792"/>
                <a:ext cx="42143" cy="98325"/>
              </a:xfrm>
              <a:custGeom>
                <a:rect b="b" l="l" r="r" t="t"/>
                <a:pathLst>
                  <a:path extrusionOk="0" h="3516" w="1507">
                    <a:moveTo>
                      <a:pt x="251" y="1"/>
                    </a:moveTo>
                    <a:lnTo>
                      <a:pt x="46" y="2717"/>
                    </a:lnTo>
                    <a:cubicBezTo>
                      <a:pt x="0" y="3151"/>
                      <a:pt x="343" y="3516"/>
                      <a:pt x="754" y="3516"/>
                    </a:cubicBezTo>
                    <a:cubicBezTo>
                      <a:pt x="1187" y="3516"/>
                      <a:pt x="1507" y="3151"/>
                      <a:pt x="1484" y="2717"/>
                    </a:cubicBezTo>
                    <a:lnTo>
                      <a:pt x="1256" y="1"/>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0"/>
              <p:cNvSpPr/>
              <p:nvPr/>
            </p:nvSpPr>
            <p:spPr>
              <a:xfrm>
                <a:off x="772351" y="3947792"/>
                <a:ext cx="39598" cy="98325"/>
              </a:xfrm>
              <a:custGeom>
                <a:rect b="b" l="l" r="r" t="t"/>
                <a:pathLst>
                  <a:path extrusionOk="0" h="3516" w="1416">
                    <a:moveTo>
                      <a:pt x="251" y="1"/>
                    </a:moveTo>
                    <a:lnTo>
                      <a:pt x="46" y="2717"/>
                    </a:lnTo>
                    <a:cubicBezTo>
                      <a:pt x="0" y="3151"/>
                      <a:pt x="343" y="3516"/>
                      <a:pt x="754" y="3516"/>
                    </a:cubicBezTo>
                    <a:cubicBezTo>
                      <a:pt x="1050" y="3516"/>
                      <a:pt x="1301" y="3333"/>
                      <a:pt x="1415" y="3082"/>
                    </a:cubicBezTo>
                    <a:lnTo>
                      <a:pt x="1415" y="3082"/>
                    </a:lnTo>
                    <a:cubicBezTo>
                      <a:pt x="1324" y="3128"/>
                      <a:pt x="1233" y="3151"/>
                      <a:pt x="1119" y="3151"/>
                    </a:cubicBezTo>
                    <a:cubicBezTo>
                      <a:pt x="685" y="3151"/>
                      <a:pt x="366" y="2785"/>
                      <a:pt x="388" y="2352"/>
                    </a:cubicBezTo>
                    <a:lnTo>
                      <a:pt x="57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0"/>
              <p:cNvSpPr/>
              <p:nvPr/>
            </p:nvSpPr>
            <p:spPr>
              <a:xfrm>
                <a:off x="749364" y="3927378"/>
                <a:ext cx="88118" cy="35767"/>
              </a:xfrm>
              <a:custGeom>
                <a:rect b="b" l="l" r="r" t="t"/>
                <a:pathLst>
                  <a:path extrusionOk="0" h="1279" w="3151">
                    <a:moveTo>
                      <a:pt x="1576" y="0"/>
                    </a:moveTo>
                    <a:cubicBezTo>
                      <a:pt x="708" y="0"/>
                      <a:pt x="1" y="274"/>
                      <a:pt x="1" y="639"/>
                    </a:cubicBezTo>
                    <a:cubicBezTo>
                      <a:pt x="1" y="982"/>
                      <a:pt x="708" y="1279"/>
                      <a:pt x="1576" y="1279"/>
                    </a:cubicBezTo>
                    <a:cubicBezTo>
                      <a:pt x="2443" y="1279"/>
                      <a:pt x="3150" y="982"/>
                      <a:pt x="3150" y="639"/>
                    </a:cubicBezTo>
                    <a:cubicBezTo>
                      <a:pt x="3150" y="274"/>
                      <a:pt x="2443" y="0"/>
                      <a:pt x="157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0"/>
              <p:cNvSpPr/>
              <p:nvPr/>
            </p:nvSpPr>
            <p:spPr>
              <a:xfrm>
                <a:off x="749364" y="3933754"/>
                <a:ext cx="88118" cy="29391"/>
              </a:xfrm>
              <a:custGeom>
                <a:rect b="b" l="l" r="r" t="t"/>
                <a:pathLst>
                  <a:path extrusionOk="0" h="1051" w="3151">
                    <a:moveTo>
                      <a:pt x="366" y="1"/>
                    </a:moveTo>
                    <a:cubicBezTo>
                      <a:pt x="138" y="115"/>
                      <a:pt x="1" y="252"/>
                      <a:pt x="1" y="411"/>
                    </a:cubicBezTo>
                    <a:cubicBezTo>
                      <a:pt x="1" y="754"/>
                      <a:pt x="708" y="1051"/>
                      <a:pt x="1576" y="1051"/>
                    </a:cubicBezTo>
                    <a:cubicBezTo>
                      <a:pt x="2420" y="1051"/>
                      <a:pt x="3082" y="777"/>
                      <a:pt x="3150" y="457"/>
                    </a:cubicBezTo>
                    <a:lnTo>
                      <a:pt x="3150" y="457"/>
                    </a:lnTo>
                    <a:cubicBezTo>
                      <a:pt x="2854" y="594"/>
                      <a:pt x="2420" y="685"/>
                      <a:pt x="1941" y="685"/>
                    </a:cubicBezTo>
                    <a:cubicBezTo>
                      <a:pt x="1073" y="685"/>
                      <a:pt x="366" y="411"/>
                      <a:pt x="366" y="46"/>
                    </a:cubicBezTo>
                    <a:cubicBezTo>
                      <a:pt x="366" y="23"/>
                      <a:pt x="366" y="23"/>
                      <a:pt x="36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0"/>
              <p:cNvSpPr/>
              <p:nvPr/>
            </p:nvSpPr>
            <p:spPr>
              <a:xfrm>
                <a:off x="772351" y="4273333"/>
                <a:ext cx="42143" cy="98325"/>
              </a:xfrm>
              <a:custGeom>
                <a:rect b="b" l="l" r="r" t="t"/>
                <a:pathLst>
                  <a:path extrusionOk="0" h="3516" w="1507">
                    <a:moveTo>
                      <a:pt x="754" y="1"/>
                    </a:moveTo>
                    <a:cubicBezTo>
                      <a:pt x="343" y="1"/>
                      <a:pt x="0" y="366"/>
                      <a:pt x="46" y="799"/>
                    </a:cubicBezTo>
                    <a:lnTo>
                      <a:pt x="251" y="3516"/>
                    </a:lnTo>
                    <a:lnTo>
                      <a:pt x="1256" y="3516"/>
                    </a:lnTo>
                    <a:lnTo>
                      <a:pt x="1484" y="799"/>
                    </a:lnTo>
                    <a:cubicBezTo>
                      <a:pt x="1507" y="366"/>
                      <a:pt x="1187" y="1"/>
                      <a:pt x="75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0"/>
              <p:cNvSpPr/>
              <p:nvPr/>
            </p:nvSpPr>
            <p:spPr>
              <a:xfrm>
                <a:off x="772351" y="4273333"/>
                <a:ext cx="39598" cy="98325"/>
              </a:xfrm>
              <a:custGeom>
                <a:rect b="b" l="l" r="r" t="t"/>
                <a:pathLst>
                  <a:path extrusionOk="0" h="3516" w="1416">
                    <a:moveTo>
                      <a:pt x="754" y="1"/>
                    </a:moveTo>
                    <a:cubicBezTo>
                      <a:pt x="343" y="1"/>
                      <a:pt x="0" y="366"/>
                      <a:pt x="46" y="799"/>
                    </a:cubicBezTo>
                    <a:lnTo>
                      <a:pt x="251" y="3516"/>
                    </a:lnTo>
                    <a:lnTo>
                      <a:pt x="571" y="3516"/>
                    </a:lnTo>
                    <a:lnTo>
                      <a:pt x="388" y="1165"/>
                    </a:lnTo>
                    <a:cubicBezTo>
                      <a:pt x="366" y="731"/>
                      <a:pt x="685" y="366"/>
                      <a:pt x="1119" y="366"/>
                    </a:cubicBezTo>
                    <a:cubicBezTo>
                      <a:pt x="1233" y="366"/>
                      <a:pt x="1324" y="389"/>
                      <a:pt x="1415" y="434"/>
                    </a:cubicBezTo>
                    <a:cubicBezTo>
                      <a:pt x="1301" y="183"/>
                      <a:pt x="1050" y="1"/>
                      <a:pt x="75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0"/>
              <p:cNvSpPr/>
              <p:nvPr/>
            </p:nvSpPr>
            <p:spPr>
              <a:xfrm>
                <a:off x="749364" y="4356305"/>
                <a:ext cx="88118" cy="35795"/>
              </a:xfrm>
              <a:custGeom>
                <a:rect b="b" l="l" r="r" t="t"/>
                <a:pathLst>
                  <a:path extrusionOk="0" h="1280" w="3151">
                    <a:moveTo>
                      <a:pt x="1576" y="1"/>
                    </a:moveTo>
                    <a:cubicBezTo>
                      <a:pt x="708" y="1"/>
                      <a:pt x="1" y="298"/>
                      <a:pt x="1" y="640"/>
                    </a:cubicBezTo>
                    <a:cubicBezTo>
                      <a:pt x="1" y="1005"/>
                      <a:pt x="708" y="1279"/>
                      <a:pt x="1576" y="1279"/>
                    </a:cubicBezTo>
                    <a:cubicBezTo>
                      <a:pt x="2443" y="1279"/>
                      <a:pt x="3150" y="1005"/>
                      <a:pt x="3150" y="640"/>
                    </a:cubicBezTo>
                    <a:cubicBezTo>
                      <a:pt x="3150" y="298"/>
                      <a:pt x="2443" y="1"/>
                      <a:pt x="157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0"/>
              <p:cNvSpPr/>
              <p:nvPr/>
            </p:nvSpPr>
            <p:spPr>
              <a:xfrm>
                <a:off x="749364" y="4356305"/>
                <a:ext cx="88118" cy="29391"/>
              </a:xfrm>
              <a:custGeom>
                <a:rect b="b" l="l" r="r" t="t"/>
                <a:pathLst>
                  <a:path extrusionOk="0" h="1051" w="3151">
                    <a:moveTo>
                      <a:pt x="1576" y="1"/>
                    </a:moveTo>
                    <a:cubicBezTo>
                      <a:pt x="708" y="1"/>
                      <a:pt x="1" y="298"/>
                      <a:pt x="1" y="640"/>
                    </a:cubicBezTo>
                    <a:cubicBezTo>
                      <a:pt x="1" y="800"/>
                      <a:pt x="138" y="937"/>
                      <a:pt x="366" y="1051"/>
                    </a:cubicBezTo>
                    <a:cubicBezTo>
                      <a:pt x="366" y="1028"/>
                      <a:pt x="366" y="1028"/>
                      <a:pt x="366" y="1005"/>
                    </a:cubicBezTo>
                    <a:cubicBezTo>
                      <a:pt x="366" y="640"/>
                      <a:pt x="1073" y="366"/>
                      <a:pt x="1941" y="366"/>
                    </a:cubicBezTo>
                    <a:cubicBezTo>
                      <a:pt x="2420" y="366"/>
                      <a:pt x="2854" y="457"/>
                      <a:pt x="3150" y="594"/>
                    </a:cubicBezTo>
                    <a:cubicBezTo>
                      <a:pt x="3082" y="275"/>
                      <a:pt x="2420" y="1"/>
                      <a:pt x="157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0"/>
              <p:cNvSpPr/>
              <p:nvPr/>
            </p:nvSpPr>
            <p:spPr>
              <a:xfrm>
                <a:off x="581490" y="4139800"/>
                <a:ext cx="98325" cy="39850"/>
              </a:xfrm>
              <a:custGeom>
                <a:rect b="b" l="l" r="r" t="t"/>
                <a:pathLst>
                  <a:path extrusionOk="0" h="1425" w="3516">
                    <a:moveTo>
                      <a:pt x="2799" y="1"/>
                    </a:moveTo>
                    <a:cubicBezTo>
                      <a:pt x="2772" y="1"/>
                      <a:pt x="2744" y="2"/>
                      <a:pt x="2717" y="5"/>
                    </a:cubicBezTo>
                    <a:lnTo>
                      <a:pt x="1" y="211"/>
                    </a:lnTo>
                    <a:lnTo>
                      <a:pt x="1" y="1215"/>
                    </a:lnTo>
                    <a:lnTo>
                      <a:pt x="2717" y="1420"/>
                    </a:lnTo>
                    <a:cubicBezTo>
                      <a:pt x="2744" y="1423"/>
                      <a:pt x="2772" y="1425"/>
                      <a:pt x="2799" y="1425"/>
                    </a:cubicBezTo>
                    <a:cubicBezTo>
                      <a:pt x="3196" y="1425"/>
                      <a:pt x="3516" y="1119"/>
                      <a:pt x="3516" y="713"/>
                    </a:cubicBezTo>
                    <a:cubicBezTo>
                      <a:pt x="3516" y="307"/>
                      <a:pt x="3196" y="1"/>
                      <a:pt x="27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0"/>
              <p:cNvSpPr/>
              <p:nvPr/>
            </p:nvSpPr>
            <p:spPr>
              <a:xfrm>
                <a:off x="581490" y="4141198"/>
                <a:ext cx="98325" cy="38452"/>
              </a:xfrm>
              <a:custGeom>
                <a:rect b="b" l="l" r="r" t="t"/>
                <a:pathLst>
                  <a:path extrusionOk="0" h="1375" w="3516">
                    <a:moveTo>
                      <a:pt x="3082" y="1"/>
                    </a:moveTo>
                    <a:cubicBezTo>
                      <a:pt x="3128" y="92"/>
                      <a:pt x="3150" y="206"/>
                      <a:pt x="3150" y="297"/>
                    </a:cubicBezTo>
                    <a:cubicBezTo>
                      <a:pt x="3150" y="705"/>
                      <a:pt x="2828" y="1032"/>
                      <a:pt x="2448" y="1032"/>
                    </a:cubicBezTo>
                    <a:cubicBezTo>
                      <a:pt x="2424" y="1032"/>
                      <a:pt x="2399" y="1031"/>
                      <a:pt x="2374" y="1028"/>
                    </a:cubicBezTo>
                    <a:lnTo>
                      <a:pt x="1" y="845"/>
                    </a:lnTo>
                    <a:lnTo>
                      <a:pt x="1" y="1165"/>
                    </a:lnTo>
                    <a:lnTo>
                      <a:pt x="2717" y="1370"/>
                    </a:lnTo>
                    <a:cubicBezTo>
                      <a:pt x="2744" y="1373"/>
                      <a:pt x="2772" y="1375"/>
                      <a:pt x="2799" y="1375"/>
                    </a:cubicBezTo>
                    <a:cubicBezTo>
                      <a:pt x="3196" y="1375"/>
                      <a:pt x="3516" y="1069"/>
                      <a:pt x="3516" y="663"/>
                    </a:cubicBezTo>
                    <a:cubicBezTo>
                      <a:pt x="3516" y="366"/>
                      <a:pt x="3333" y="115"/>
                      <a:pt x="308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561075" y="4115666"/>
                <a:ext cx="35767" cy="88118"/>
              </a:xfrm>
              <a:custGeom>
                <a:rect b="b" l="l" r="r" t="t"/>
                <a:pathLst>
                  <a:path extrusionOk="0" h="3151" w="1279">
                    <a:moveTo>
                      <a:pt x="639" y="1"/>
                    </a:moveTo>
                    <a:cubicBezTo>
                      <a:pt x="297" y="1"/>
                      <a:pt x="0" y="708"/>
                      <a:pt x="0" y="1576"/>
                    </a:cubicBezTo>
                    <a:cubicBezTo>
                      <a:pt x="0" y="2443"/>
                      <a:pt x="297" y="3151"/>
                      <a:pt x="639" y="3151"/>
                    </a:cubicBezTo>
                    <a:cubicBezTo>
                      <a:pt x="982" y="3151"/>
                      <a:pt x="1278" y="2443"/>
                      <a:pt x="1278" y="1576"/>
                    </a:cubicBezTo>
                    <a:cubicBezTo>
                      <a:pt x="1278" y="708"/>
                      <a:pt x="982" y="1"/>
                      <a:pt x="63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0"/>
              <p:cNvSpPr/>
              <p:nvPr/>
            </p:nvSpPr>
            <p:spPr>
              <a:xfrm>
                <a:off x="567451" y="4115666"/>
                <a:ext cx="29391" cy="88118"/>
              </a:xfrm>
              <a:custGeom>
                <a:rect b="b" l="l" r="r" t="t"/>
                <a:pathLst>
                  <a:path extrusionOk="0" h="3151" w="1051">
                    <a:moveTo>
                      <a:pt x="457" y="1"/>
                    </a:moveTo>
                    <a:lnTo>
                      <a:pt x="457" y="1"/>
                    </a:lnTo>
                    <a:cubicBezTo>
                      <a:pt x="594" y="297"/>
                      <a:pt x="685" y="731"/>
                      <a:pt x="685" y="1210"/>
                    </a:cubicBezTo>
                    <a:cubicBezTo>
                      <a:pt x="685" y="2101"/>
                      <a:pt x="411" y="2808"/>
                      <a:pt x="46" y="2808"/>
                    </a:cubicBezTo>
                    <a:cubicBezTo>
                      <a:pt x="46" y="2808"/>
                      <a:pt x="23" y="2785"/>
                      <a:pt x="0" y="2785"/>
                    </a:cubicBezTo>
                    <a:cubicBezTo>
                      <a:pt x="115" y="3014"/>
                      <a:pt x="251" y="3151"/>
                      <a:pt x="411" y="3151"/>
                    </a:cubicBezTo>
                    <a:cubicBezTo>
                      <a:pt x="754" y="3151"/>
                      <a:pt x="1050" y="2443"/>
                      <a:pt x="1050" y="1576"/>
                    </a:cubicBezTo>
                    <a:cubicBezTo>
                      <a:pt x="1050" y="754"/>
                      <a:pt x="799" y="69"/>
                      <a:pt x="457"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0"/>
              <p:cNvSpPr/>
              <p:nvPr/>
            </p:nvSpPr>
            <p:spPr>
              <a:xfrm>
                <a:off x="907673" y="4139800"/>
                <a:ext cx="97682" cy="39850"/>
              </a:xfrm>
              <a:custGeom>
                <a:rect b="b" l="l" r="r" t="t"/>
                <a:pathLst>
                  <a:path extrusionOk="0" h="1425" w="3493">
                    <a:moveTo>
                      <a:pt x="698" y="1"/>
                    </a:moveTo>
                    <a:cubicBezTo>
                      <a:pt x="320" y="1"/>
                      <a:pt x="0" y="307"/>
                      <a:pt x="0" y="713"/>
                    </a:cubicBezTo>
                    <a:cubicBezTo>
                      <a:pt x="0" y="1119"/>
                      <a:pt x="320" y="1425"/>
                      <a:pt x="698" y="1425"/>
                    </a:cubicBezTo>
                    <a:cubicBezTo>
                      <a:pt x="724" y="1425"/>
                      <a:pt x="750" y="1423"/>
                      <a:pt x="776" y="1420"/>
                    </a:cubicBezTo>
                    <a:lnTo>
                      <a:pt x="3493" y="1215"/>
                    </a:lnTo>
                    <a:lnTo>
                      <a:pt x="3493" y="211"/>
                    </a:lnTo>
                    <a:lnTo>
                      <a:pt x="776" y="5"/>
                    </a:lnTo>
                    <a:cubicBezTo>
                      <a:pt x="750" y="2"/>
                      <a:pt x="724" y="1"/>
                      <a:pt x="6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
              <p:cNvSpPr/>
              <p:nvPr/>
            </p:nvSpPr>
            <p:spPr>
              <a:xfrm>
                <a:off x="907673" y="4141198"/>
                <a:ext cx="97682" cy="38452"/>
              </a:xfrm>
              <a:custGeom>
                <a:rect b="b" l="l" r="r" t="t"/>
                <a:pathLst>
                  <a:path extrusionOk="0" h="1375" w="3493">
                    <a:moveTo>
                      <a:pt x="411" y="1"/>
                    </a:moveTo>
                    <a:lnTo>
                      <a:pt x="411" y="1"/>
                    </a:lnTo>
                    <a:cubicBezTo>
                      <a:pt x="160" y="115"/>
                      <a:pt x="0" y="366"/>
                      <a:pt x="0" y="663"/>
                    </a:cubicBezTo>
                    <a:cubicBezTo>
                      <a:pt x="0" y="1069"/>
                      <a:pt x="320" y="1375"/>
                      <a:pt x="698" y="1375"/>
                    </a:cubicBezTo>
                    <a:cubicBezTo>
                      <a:pt x="724" y="1375"/>
                      <a:pt x="750" y="1373"/>
                      <a:pt x="776" y="1370"/>
                    </a:cubicBezTo>
                    <a:lnTo>
                      <a:pt x="3493" y="1165"/>
                    </a:lnTo>
                    <a:lnTo>
                      <a:pt x="3493" y="845"/>
                    </a:lnTo>
                    <a:lnTo>
                      <a:pt x="1142" y="1028"/>
                    </a:lnTo>
                    <a:cubicBezTo>
                      <a:pt x="1115" y="1031"/>
                      <a:pt x="1090" y="1032"/>
                      <a:pt x="1064" y="1032"/>
                    </a:cubicBezTo>
                    <a:cubicBezTo>
                      <a:pt x="665" y="1032"/>
                      <a:pt x="343" y="705"/>
                      <a:pt x="343" y="297"/>
                    </a:cubicBezTo>
                    <a:cubicBezTo>
                      <a:pt x="343" y="206"/>
                      <a:pt x="365" y="92"/>
                      <a:pt x="41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0"/>
              <p:cNvSpPr/>
              <p:nvPr/>
            </p:nvSpPr>
            <p:spPr>
              <a:xfrm>
                <a:off x="990002" y="4115666"/>
                <a:ext cx="35767" cy="88118"/>
              </a:xfrm>
              <a:custGeom>
                <a:rect b="b" l="l" r="r" t="t"/>
                <a:pathLst>
                  <a:path extrusionOk="0" h="3151" w="1279">
                    <a:moveTo>
                      <a:pt x="640" y="1"/>
                    </a:moveTo>
                    <a:cubicBezTo>
                      <a:pt x="297" y="1"/>
                      <a:pt x="1" y="708"/>
                      <a:pt x="1" y="1576"/>
                    </a:cubicBezTo>
                    <a:cubicBezTo>
                      <a:pt x="1" y="2443"/>
                      <a:pt x="297" y="3151"/>
                      <a:pt x="640" y="3151"/>
                    </a:cubicBezTo>
                    <a:cubicBezTo>
                      <a:pt x="1005" y="3151"/>
                      <a:pt x="1279" y="2443"/>
                      <a:pt x="1279" y="1576"/>
                    </a:cubicBezTo>
                    <a:cubicBezTo>
                      <a:pt x="1279" y="708"/>
                      <a:pt x="1005" y="1"/>
                      <a:pt x="64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0"/>
              <p:cNvSpPr/>
              <p:nvPr/>
            </p:nvSpPr>
            <p:spPr>
              <a:xfrm>
                <a:off x="990002" y="4115666"/>
                <a:ext cx="29391" cy="88118"/>
              </a:xfrm>
              <a:custGeom>
                <a:rect b="b" l="l" r="r" t="t"/>
                <a:pathLst>
                  <a:path extrusionOk="0" h="3151" w="1051">
                    <a:moveTo>
                      <a:pt x="594" y="1"/>
                    </a:moveTo>
                    <a:lnTo>
                      <a:pt x="594" y="1"/>
                    </a:lnTo>
                    <a:cubicBezTo>
                      <a:pt x="275" y="69"/>
                      <a:pt x="1" y="754"/>
                      <a:pt x="1" y="1576"/>
                    </a:cubicBezTo>
                    <a:cubicBezTo>
                      <a:pt x="1" y="2443"/>
                      <a:pt x="297" y="3151"/>
                      <a:pt x="640" y="3151"/>
                    </a:cubicBezTo>
                    <a:cubicBezTo>
                      <a:pt x="800" y="3151"/>
                      <a:pt x="937" y="3014"/>
                      <a:pt x="1051" y="2785"/>
                    </a:cubicBezTo>
                    <a:cubicBezTo>
                      <a:pt x="1028" y="2785"/>
                      <a:pt x="1028" y="2808"/>
                      <a:pt x="1005" y="2808"/>
                    </a:cubicBezTo>
                    <a:cubicBezTo>
                      <a:pt x="663" y="2808"/>
                      <a:pt x="366" y="2101"/>
                      <a:pt x="366" y="1210"/>
                    </a:cubicBezTo>
                    <a:cubicBezTo>
                      <a:pt x="366" y="731"/>
                      <a:pt x="457" y="297"/>
                      <a:pt x="59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0" name="Google Shape;1450;p30"/>
          <p:cNvGrpSpPr/>
          <p:nvPr/>
        </p:nvGrpSpPr>
        <p:grpSpPr>
          <a:xfrm>
            <a:off x="504899" y="1455156"/>
            <a:ext cx="690298" cy="684885"/>
            <a:chOff x="1351556" y="3173517"/>
            <a:chExt cx="501779" cy="497917"/>
          </a:xfrm>
        </p:grpSpPr>
        <p:sp>
          <p:nvSpPr>
            <p:cNvPr id="1451" name="Google Shape;1451;p30"/>
            <p:cNvSpPr/>
            <p:nvPr/>
          </p:nvSpPr>
          <p:spPr>
            <a:xfrm>
              <a:off x="1457649" y="3173697"/>
              <a:ext cx="113382" cy="100555"/>
            </a:xfrm>
            <a:custGeom>
              <a:rect b="b" l="l" r="r" t="t"/>
              <a:pathLst>
                <a:path extrusionOk="0" h="5041" w="5684">
                  <a:moveTo>
                    <a:pt x="2849" y="1"/>
                  </a:moveTo>
                  <a:cubicBezTo>
                    <a:pt x="1813" y="1"/>
                    <a:pt x="835" y="648"/>
                    <a:pt x="457" y="1694"/>
                  </a:cubicBezTo>
                  <a:cubicBezTo>
                    <a:pt x="0" y="2995"/>
                    <a:pt x="708" y="4433"/>
                    <a:pt x="2009" y="4890"/>
                  </a:cubicBezTo>
                  <a:cubicBezTo>
                    <a:pt x="2291" y="4992"/>
                    <a:pt x="2579" y="5040"/>
                    <a:pt x="2861" y="5040"/>
                  </a:cubicBezTo>
                  <a:cubicBezTo>
                    <a:pt x="3901" y="5040"/>
                    <a:pt x="4868" y="4384"/>
                    <a:pt x="5227" y="3360"/>
                  </a:cubicBezTo>
                  <a:cubicBezTo>
                    <a:pt x="5684" y="2037"/>
                    <a:pt x="4999" y="599"/>
                    <a:pt x="3675" y="142"/>
                  </a:cubicBezTo>
                  <a:cubicBezTo>
                    <a:pt x="3402" y="46"/>
                    <a:pt x="3123" y="1"/>
                    <a:pt x="2849"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0"/>
            <p:cNvSpPr/>
            <p:nvPr/>
          </p:nvSpPr>
          <p:spPr>
            <a:xfrm>
              <a:off x="1629724" y="3274404"/>
              <a:ext cx="120682" cy="84717"/>
            </a:xfrm>
            <a:custGeom>
              <a:rect b="b" l="l" r="r" t="t"/>
              <a:pathLst>
                <a:path extrusionOk="0" h="4247" w="6050">
                  <a:moveTo>
                    <a:pt x="3014" y="1"/>
                  </a:moveTo>
                  <a:cubicBezTo>
                    <a:pt x="1781" y="1"/>
                    <a:pt x="663" y="617"/>
                    <a:pt x="1" y="1576"/>
                  </a:cubicBezTo>
                  <a:cubicBezTo>
                    <a:pt x="1211" y="2009"/>
                    <a:pt x="2124" y="3013"/>
                    <a:pt x="2466" y="4246"/>
                  </a:cubicBezTo>
                  <a:lnTo>
                    <a:pt x="3585" y="4246"/>
                  </a:lnTo>
                  <a:cubicBezTo>
                    <a:pt x="3927" y="3013"/>
                    <a:pt x="4840" y="2009"/>
                    <a:pt x="6050" y="1576"/>
                  </a:cubicBezTo>
                  <a:cubicBezTo>
                    <a:pt x="5388" y="617"/>
                    <a:pt x="4269" y="1"/>
                    <a:pt x="3014"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0"/>
            <p:cNvSpPr/>
            <p:nvPr/>
          </p:nvSpPr>
          <p:spPr>
            <a:xfrm>
              <a:off x="1633374" y="3173517"/>
              <a:ext cx="113402" cy="100735"/>
            </a:xfrm>
            <a:custGeom>
              <a:rect b="b" l="l" r="r" t="t"/>
              <a:pathLst>
                <a:path extrusionOk="0" h="5050" w="5685">
                  <a:moveTo>
                    <a:pt x="2832" y="1"/>
                  </a:moveTo>
                  <a:cubicBezTo>
                    <a:pt x="1797" y="1"/>
                    <a:pt x="816" y="657"/>
                    <a:pt x="457" y="1680"/>
                  </a:cubicBezTo>
                  <a:cubicBezTo>
                    <a:pt x="1" y="3004"/>
                    <a:pt x="685" y="4442"/>
                    <a:pt x="2009" y="4899"/>
                  </a:cubicBezTo>
                  <a:cubicBezTo>
                    <a:pt x="2292" y="5001"/>
                    <a:pt x="2579" y="5049"/>
                    <a:pt x="2861" y="5049"/>
                  </a:cubicBezTo>
                  <a:cubicBezTo>
                    <a:pt x="3902" y="5049"/>
                    <a:pt x="4868" y="4393"/>
                    <a:pt x="5228" y="3369"/>
                  </a:cubicBezTo>
                  <a:cubicBezTo>
                    <a:pt x="5684" y="2046"/>
                    <a:pt x="4999" y="608"/>
                    <a:pt x="3675" y="151"/>
                  </a:cubicBezTo>
                  <a:cubicBezTo>
                    <a:pt x="3398" y="49"/>
                    <a:pt x="3113" y="1"/>
                    <a:pt x="2832"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0"/>
            <p:cNvSpPr/>
            <p:nvPr/>
          </p:nvSpPr>
          <p:spPr>
            <a:xfrm>
              <a:off x="1441253" y="3586717"/>
              <a:ext cx="146634" cy="84717"/>
            </a:xfrm>
            <a:custGeom>
              <a:rect b="b" l="l" r="r" t="t"/>
              <a:pathLst>
                <a:path extrusionOk="0" h="4247" w="7351">
                  <a:moveTo>
                    <a:pt x="3675" y="1"/>
                  </a:moveTo>
                  <a:cubicBezTo>
                    <a:pt x="1644" y="1"/>
                    <a:pt x="0" y="1644"/>
                    <a:pt x="0" y="3676"/>
                  </a:cubicBezTo>
                  <a:cubicBezTo>
                    <a:pt x="0" y="3995"/>
                    <a:pt x="251" y="4246"/>
                    <a:pt x="571" y="4246"/>
                  </a:cubicBezTo>
                  <a:lnTo>
                    <a:pt x="6757" y="4246"/>
                  </a:lnTo>
                  <a:cubicBezTo>
                    <a:pt x="7076" y="4246"/>
                    <a:pt x="7350" y="3995"/>
                    <a:pt x="7350" y="3676"/>
                  </a:cubicBezTo>
                  <a:cubicBezTo>
                    <a:pt x="7350" y="1644"/>
                    <a:pt x="5707" y="1"/>
                    <a:pt x="3675"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0"/>
            <p:cNvSpPr/>
            <p:nvPr/>
          </p:nvSpPr>
          <p:spPr>
            <a:xfrm>
              <a:off x="1458088" y="3486010"/>
              <a:ext cx="112943" cy="100815"/>
            </a:xfrm>
            <a:custGeom>
              <a:rect b="b" l="l" r="r" t="t"/>
              <a:pathLst>
                <a:path extrusionOk="0" h="5054" w="5662">
                  <a:moveTo>
                    <a:pt x="2838" y="1"/>
                  </a:moveTo>
                  <a:cubicBezTo>
                    <a:pt x="1792" y="1"/>
                    <a:pt x="818" y="648"/>
                    <a:pt x="457" y="1694"/>
                  </a:cubicBezTo>
                  <a:cubicBezTo>
                    <a:pt x="1" y="2995"/>
                    <a:pt x="686" y="4433"/>
                    <a:pt x="1987" y="4913"/>
                  </a:cubicBezTo>
                  <a:cubicBezTo>
                    <a:pt x="2264" y="5008"/>
                    <a:pt x="2547" y="5054"/>
                    <a:pt x="2824" y="5054"/>
                  </a:cubicBezTo>
                  <a:cubicBezTo>
                    <a:pt x="3870" y="5054"/>
                    <a:pt x="4844" y="4407"/>
                    <a:pt x="5205" y="3361"/>
                  </a:cubicBezTo>
                  <a:cubicBezTo>
                    <a:pt x="5662" y="2037"/>
                    <a:pt x="4977" y="599"/>
                    <a:pt x="3676" y="142"/>
                  </a:cubicBezTo>
                  <a:cubicBezTo>
                    <a:pt x="3398" y="47"/>
                    <a:pt x="3116" y="1"/>
                    <a:pt x="2838"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0"/>
            <p:cNvSpPr/>
            <p:nvPr/>
          </p:nvSpPr>
          <p:spPr>
            <a:xfrm>
              <a:off x="1616979" y="3586717"/>
              <a:ext cx="146175" cy="84717"/>
            </a:xfrm>
            <a:custGeom>
              <a:rect b="b" l="l" r="r" t="t"/>
              <a:pathLst>
                <a:path extrusionOk="0" h="4247" w="7328">
                  <a:moveTo>
                    <a:pt x="3653" y="1"/>
                  </a:moveTo>
                  <a:cubicBezTo>
                    <a:pt x="1644" y="1"/>
                    <a:pt x="1" y="1644"/>
                    <a:pt x="1" y="3676"/>
                  </a:cubicBezTo>
                  <a:cubicBezTo>
                    <a:pt x="1" y="3995"/>
                    <a:pt x="252" y="4246"/>
                    <a:pt x="572" y="4246"/>
                  </a:cubicBezTo>
                  <a:lnTo>
                    <a:pt x="6757" y="4246"/>
                  </a:lnTo>
                  <a:cubicBezTo>
                    <a:pt x="7077" y="4246"/>
                    <a:pt x="7328" y="3995"/>
                    <a:pt x="7328" y="3676"/>
                  </a:cubicBezTo>
                  <a:cubicBezTo>
                    <a:pt x="7328" y="1644"/>
                    <a:pt x="5707" y="1"/>
                    <a:pt x="3653"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0"/>
            <p:cNvSpPr/>
            <p:nvPr/>
          </p:nvSpPr>
          <p:spPr>
            <a:xfrm>
              <a:off x="1722154" y="3329953"/>
              <a:ext cx="128881" cy="185332"/>
            </a:xfrm>
            <a:custGeom>
              <a:rect b="b" l="l" r="r" t="t"/>
              <a:pathLst>
                <a:path extrusionOk="0" h="9291" w="6461">
                  <a:moveTo>
                    <a:pt x="2785" y="0"/>
                  </a:moveTo>
                  <a:cubicBezTo>
                    <a:pt x="1393" y="0"/>
                    <a:pt x="274" y="1119"/>
                    <a:pt x="274" y="2511"/>
                  </a:cubicBezTo>
                  <a:cubicBezTo>
                    <a:pt x="274" y="3903"/>
                    <a:pt x="1393" y="5045"/>
                    <a:pt x="2785" y="5045"/>
                  </a:cubicBezTo>
                  <a:cubicBezTo>
                    <a:pt x="4178" y="5045"/>
                    <a:pt x="5319" y="3903"/>
                    <a:pt x="5319" y="2511"/>
                  </a:cubicBezTo>
                  <a:cubicBezTo>
                    <a:pt x="5319" y="1119"/>
                    <a:pt x="4178" y="0"/>
                    <a:pt x="2785" y="0"/>
                  </a:cubicBezTo>
                  <a:close/>
                  <a:moveTo>
                    <a:pt x="2785" y="5045"/>
                  </a:moveTo>
                  <a:cubicBezTo>
                    <a:pt x="1667" y="5045"/>
                    <a:pt x="662" y="5547"/>
                    <a:pt x="1" y="6323"/>
                  </a:cubicBezTo>
                  <a:lnTo>
                    <a:pt x="4041" y="9290"/>
                  </a:lnTo>
                  <a:lnTo>
                    <a:pt x="5889" y="9290"/>
                  </a:lnTo>
                  <a:cubicBezTo>
                    <a:pt x="6209" y="9290"/>
                    <a:pt x="6460" y="9039"/>
                    <a:pt x="6460" y="8719"/>
                  </a:cubicBezTo>
                  <a:cubicBezTo>
                    <a:pt x="6460" y="6688"/>
                    <a:pt x="4817" y="5045"/>
                    <a:pt x="2785" y="5045"/>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1351556" y="3236207"/>
              <a:ext cx="501779" cy="372819"/>
            </a:xfrm>
            <a:custGeom>
              <a:rect b="b" l="l" r="r" t="t"/>
              <a:pathLst>
                <a:path extrusionOk="0" h="18690" w="25155">
                  <a:moveTo>
                    <a:pt x="833" y="1"/>
                  </a:moveTo>
                  <a:cubicBezTo>
                    <a:pt x="607" y="1"/>
                    <a:pt x="380" y="102"/>
                    <a:pt x="229" y="295"/>
                  </a:cubicBezTo>
                  <a:cubicBezTo>
                    <a:pt x="1" y="615"/>
                    <a:pt x="69" y="1071"/>
                    <a:pt x="389" y="1322"/>
                  </a:cubicBezTo>
                  <a:lnTo>
                    <a:pt x="23876" y="18555"/>
                  </a:lnTo>
                  <a:cubicBezTo>
                    <a:pt x="24012" y="18646"/>
                    <a:pt x="24166" y="18690"/>
                    <a:pt x="24316" y="18690"/>
                  </a:cubicBezTo>
                  <a:cubicBezTo>
                    <a:pt x="24545" y="18690"/>
                    <a:pt x="24765" y="18588"/>
                    <a:pt x="24903" y="18395"/>
                  </a:cubicBezTo>
                  <a:cubicBezTo>
                    <a:pt x="25154" y="18076"/>
                    <a:pt x="25063" y="17597"/>
                    <a:pt x="24743" y="17368"/>
                  </a:cubicBezTo>
                  <a:lnTo>
                    <a:pt x="1256" y="135"/>
                  </a:lnTo>
                  <a:cubicBezTo>
                    <a:pt x="1129" y="45"/>
                    <a:pt x="981" y="1"/>
                    <a:pt x="8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0"/>
            <p:cNvSpPr/>
            <p:nvPr/>
          </p:nvSpPr>
          <p:spPr>
            <a:xfrm>
              <a:off x="1639757" y="3509786"/>
              <a:ext cx="88347" cy="76957"/>
            </a:xfrm>
            <a:custGeom>
              <a:rect b="b" l="l" r="r" t="t"/>
              <a:pathLst>
                <a:path extrusionOk="0" h="3858" w="4429">
                  <a:moveTo>
                    <a:pt x="388" y="0"/>
                  </a:moveTo>
                  <a:cubicBezTo>
                    <a:pt x="137" y="388"/>
                    <a:pt x="0" y="845"/>
                    <a:pt x="0" y="1324"/>
                  </a:cubicBezTo>
                  <a:cubicBezTo>
                    <a:pt x="0" y="2716"/>
                    <a:pt x="1141" y="3858"/>
                    <a:pt x="2534" y="3858"/>
                  </a:cubicBezTo>
                  <a:cubicBezTo>
                    <a:pt x="3287" y="3858"/>
                    <a:pt x="3972" y="3515"/>
                    <a:pt x="4428" y="2968"/>
                  </a:cubicBezTo>
                  <a:lnTo>
                    <a:pt x="388" y="0"/>
                  </a:ln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0"/>
            <p:cNvSpPr/>
            <p:nvPr/>
          </p:nvSpPr>
          <p:spPr>
            <a:xfrm>
              <a:off x="1568270" y="3329953"/>
              <a:ext cx="84258" cy="71951"/>
            </a:xfrm>
            <a:custGeom>
              <a:rect b="b" l="l" r="r" t="t"/>
              <a:pathLst>
                <a:path extrusionOk="0" h="3607" w="4224">
                  <a:moveTo>
                    <a:pt x="1712" y="0"/>
                  </a:moveTo>
                  <a:cubicBezTo>
                    <a:pt x="1051" y="0"/>
                    <a:pt x="434" y="251"/>
                    <a:pt x="1" y="662"/>
                  </a:cubicBezTo>
                  <a:lnTo>
                    <a:pt x="3995" y="3607"/>
                  </a:lnTo>
                  <a:cubicBezTo>
                    <a:pt x="4132" y="3264"/>
                    <a:pt x="4223" y="2899"/>
                    <a:pt x="4223" y="2511"/>
                  </a:cubicBezTo>
                  <a:cubicBezTo>
                    <a:pt x="4223" y="1119"/>
                    <a:pt x="3105" y="0"/>
                    <a:pt x="1712" y="0"/>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1542320" y="3444682"/>
              <a:ext cx="81525" cy="70594"/>
            </a:xfrm>
            <a:custGeom>
              <a:rect b="b" l="l" r="r" t="t"/>
              <a:pathLst>
                <a:path extrusionOk="0" h="3539" w="4087">
                  <a:moveTo>
                    <a:pt x="822" y="0"/>
                  </a:moveTo>
                  <a:cubicBezTo>
                    <a:pt x="503" y="251"/>
                    <a:pt x="206" y="525"/>
                    <a:pt x="1" y="868"/>
                  </a:cubicBezTo>
                  <a:cubicBezTo>
                    <a:pt x="1187" y="1301"/>
                    <a:pt x="2100" y="2306"/>
                    <a:pt x="2443" y="3538"/>
                  </a:cubicBezTo>
                  <a:lnTo>
                    <a:pt x="3561" y="3538"/>
                  </a:lnTo>
                  <a:cubicBezTo>
                    <a:pt x="3675" y="3127"/>
                    <a:pt x="3858" y="2739"/>
                    <a:pt x="4086" y="2397"/>
                  </a:cubicBezTo>
                  <a:lnTo>
                    <a:pt x="822" y="0"/>
                  </a:ln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0"/>
            <p:cNvSpPr/>
            <p:nvPr/>
          </p:nvSpPr>
          <p:spPr>
            <a:xfrm>
              <a:off x="1483599" y="3274404"/>
              <a:ext cx="91080" cy="51465"/>
            </a:xfrm>
            <a:custGeom>
              <a:rect b="b" l="l" r="r" t="t"/>
              <a:pathLst>
                <a:path extrusionOk="0" h="2580" w="4566">
                  <a:moveTo>
                    <a:pt x="1552" y="1"/>
                  </a:moveTo>
                  <a:cubicBezTo>
                    <a:pt x="982" y="1"/>
                    <a:pt x="457" y="115"/>
                    <a:pt x="0" y="343"/>
                  </a:cubicBezTo>
                  <a:lnTo>
                    <a:pt x="3036" y="2580"/>
                  </a:lnTo>
                  <a:cubicBezTo>
                    <a:pt x="3470" y="2146"/>
                    <a:pt x="3972" y="1781"/>
                    <a:pt x="4565" y="1576"/>
                  </a:cubicBezTo>
                  <a:cubicBezTo>
                    <a:pt x="3903" y="617"/>
                    <a:pt x="2808" y="1"/>
                    <a:pt x="1552" y="1"/>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p:nvPr/>
          </p:nvSpPr>
          <p:spPr>
            <a:xfrm>
              <a:off x="1353391" y="3333583"/>
              <a:ext cx="133409" cy="181702"/>
            </a:xfrm>
            <a:custGeom>
              <a:rect b="b" l="l" r="r" t="t"/>
              <a:pathLst>
                <a:path extrusionOk="0" h="9109" w="6688">
                  <a:moveTo>
                    <a:pt x="2693" y="1"/>
                  </a:moveTo>
                  <a:cubicBezTo>
                    <a:pt x="1780" y="389"/>
                    <a:pt x="1141" y="1302"/>
                    <a:pt x="1141" y="2329"/>
                  </a:cubicBezTo>
                  <a:cubicBezTo>
                    <a:pt x="1141" y="3721"/>
                    <a:pt x="2283" y="4863"/>
                    <a:pt x="3675" y="4863"/>
                  </a:cubicBezTo>
                  <a:cubicBezTo>
                    <a:pt x="4976" y="4863"/>
                    <a:pt x="6072" y="3858"/>
                    <a:pt x="6186" y="2557"/>
                  </a:cubicBezTo>
                  <a:lnTo>
                    <a:pt x="2693" y="1"/>
                  </a:lnTo>
                  <a:close/>
                  <a:moveTo>
                    <a:pt x="3675" y="4863"/>
                  </a:moveTo>
                  <a:cubicBezTo>
                    <a:pt x="1643" y="4863"/>
                    <a:pt x="0" y="6506"/>
                    <a:pt x="0" y="8537"/>
                  </a:cubicBezTo>
                  <a:cubicBezTo>
                    <a:pt x="0" y="8857"/>
                    <a:pt x="251" y="9108"/>
                    <a:pt x="571" y="9108"/>
                  </a:cubicBezTo>
                  <a:lnTo>
                    <a:pt x="4223" y="9108"/>
                  </a:lnTo>
                  <a:cubicBezTo>
                    <a:pt x="4565" y="7876"/>
                    <a:pt x="5501" y="6871"/>
                    <a:pt x="6688" y="6438"/>
                  </a:cubicBezTo>
                  <a:cubicBezTo>
                    <a:pt x="6026" y="5479"/>
                    <a:pt x="4930" y="4863"/>
                    <a:pt x="3675" y="4863"/>
                  </a:cubicBezTo>
                  <a:close/>
                </a:path>
              </a:pathLst>
            </a:custGeom>
            <a:solidFill>
              <a:srgbClr val="721B65"/>
            </a:solidFill>
            <a:ln cap="flat" cmpd="sng" w="95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30"/>
          <p:cNvGrpSpPr/>
          <p:nvPr/>
        </p:nvGrpSpPr>
        <p:grpSpPr>
          <a:xfrm>
            <a:off x="454439" y="2931107"/>
            <a:ext cx="707325" cy="701868"/>
            <a:chOff x="6351402" y="1309362"/>
            <a:chExt cx="409308" cy="466885"/>
          </a:xfrm>
        </p:grpSpPr>
        <p:sp>
          <p:nvSpPr>
            <p:cNvPr id="1465" name="Google Shape;1465;p30"/>
            <p:cNvSpPr/>
            <p:nvPr/>
          </p:nvSpPr>
          <p:spPr>
            <a:xfrm>
              <a:off x="6386495" y="1661060"/>
              <a:ext cx="85660" cy="80769"/>
            </a:xfrm>
            <a:custGeom>
              <a:rect b="b" l="l" r="r" t="t"/>
              <a:pathLst>
                <a:path extrusionOk="0" h="2626" w="2785">
                  <a:moveTo>
                    <a:pt x="799" y="343"/>
                  </a:moveTo>
                  <a:lnTo>
                    <a:pt x="2443" y="1736"/>
                  </a:lnTo>
                  <a:lnTo>
                    <a:pt x="2009" y="2261"/>
                  </a:lnTo>
                  <a:lnTo>
                    <a:pt x="343" y="868"/>
                  </a:lnTo>
                  <a:lnTo>
                    <a:pt x="799" y="343"/>
                  </a:lnTo>
                  <a:close/>
                  <a:moveTo>
                    <a:pt x="754" y="1"/>
                  </a:moveTo>
                  <a:lnTo>
                    <a:pt x="0" y="891"/>
                  </a:lnTo>
                  <a:lnTo>
                    <a:pt x="2032" y="2626"/>
                  </a:lnTo>
                  <a:lnTo>
                    <a:pt x="2785" y="1713"/>
                  </a:lnTo>
                  <a:lnTo>
                    <a:pt x="754" y="1"/>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0"/>
            <p:cNvSpPr/>
            <p:nvPr/>
          </p:nvSpPr>
          <p:spPr>
            <a:xfrm>
              <a:off x="6402642" y="1373950"/>
              <a:ext cx="313142" cy="342639"/>
            </a:xfrm>
            <a:custGeom>
              <a:rect b="b" l="l" r="r" t="t"/>
              <a:pathLst>
                <a:path extrusionOk="0" h="11140" w="10181">
                  <a:moveTo>
                    <a:pt x="7441" y="343"/>
                  </a:moveTo>
                  <a:lnTo>
                    <a:pt x="9838" y="2351"/>
                  </a:lnTo>
                  <a:lnTo>
                    <a:pt x="2716" y="10797"/>
                  </a:lnTo>
                  <a:lnTo>
                    <a:pt x="343" y="8788"/>
                  </a:lnTo>
                  <a:lnTo>
                    <a:pt x="7441" y="343"/>
                  </a:lnTo>
                  <a:close/>
                  <a:moveTo>
                    <a:pt x="7418" y="0"/>
                  </a:moveTo>
                  <a:lnTo>
                    <a:pt x="0" y="8811"/>
                  </a:lnTo>
                  <a:lnTo>
                    <a:pt x="2762" y="11139"/>
                  </a:lnTo>
                  <a:lnTo>
                    <a:pt x="10180" y="2329"/>
                  </a:lnTo>
                  <a:lnTo>
                    <a:pt x="7418"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0"/>
            <p:cNvSpPr/>
            <p:nvPr/>
          </p:nvSpPr>
          <p:spPr>
            <a:xfrm>
              <a:off x="6382989" y="1630889"/>
              <a:ext cx="116571" cy="103222"/>
            </a:xfrm>
            <a:custGeom>
              <a:rect b="b" l="l" r="r" t="t"/>
              <a:pathLst>
                <a:path extrusionOk="0" h="3356" w="3790">
                  <a:moveTo>
                    <a:pt x="502" y="343"/>
                  </a:moveTo>
                  <a:lnTo>
                    <a:pt x="3447" y="2831"/>
                  </a:lnTo>
                  <a:lnTo>
                    <a:pt x="3287" y="3013"/>
                  </a:lnTo>
                  <a:lnTo>
                    <a:pt x="343" y="525"/>
                  </a:lnTo>
                  <a:lnTo>
                    <a:pt x="502" y="343"/>
                  </a:lnTo>
                  <a:close/>
                  <a:moveTo>
                    <a:pt x="479" y="0"/>
                  </a:moveTo>
                  <a:lnTo>
                    <a:pt x="0" y="571"/>
                  </a:lnTo>
                  <a:lnTo>
                    <a:pt x="3333" y="3356"/>
                  </a:lnTo>
                  <a:lnTo>
                    <a:pt x="3789" y="2808"/>
                  </a:lnTo>
                  <a:lnTo>
                    <a:pt x="479"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0"/>
            <p:cNvSpPr/>
            <p:nvPr/>
          </p:nvSpPr>
          <p:spPr>
            <a:xfrm>
              <a:off x="6351402" y="1665981"/>
              <a:ext cx="122169" cy="110266"/>
            </a:xfrm>
            <a:custGeom>
              <a:rect b="b" l="l" r="r" t="t"/>
              <a:pathLst>
                <a:path extrusionOk="0" h="3585" w="3972">
                  <a:moveTo>
                    <a:pt x="685" y="366"/>
                  </a:moveTo>
                  <a:lnTo>
                    <a:pt x="3606" y="2831"/>
                  </a:lnTo>
                  <a:lnTo>
                    <a:pt x="3264" y="3242"/>
                  </a:lnTo>
                  <a:lnTo>
                    <a:pt x="342" y="754"/>
                  </a:lnTo>
                  <a:lnTo>
                    <a:pt x="685" y="366"/>
                  </a:lnTo>
                  <a:close/>
                  <a:moveTo>
                    <a:pt x="662" y="1"/>
                  </a:moveTo>
                  <a:lnTo>
                    <a:pt x="0" y="800"/>
                  </a:lnTo>
                  <a:lnTo>
                    <a:pt x="3310" y="3584"/>
                  </a:lnTo>
                  <a:lnTo>
                    <a:pt x="3972" y="2808"/>
                  </a:lnTo>
                  <a:lnTo>
                    <a:pt x="662" y="1"/>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0"/>
            <p:cNvSpPr/>
            <p:nvPr/>
          </p:nvSpPr>
          <p:spPr>
            <a:xfrm>
              <a:off x="6646232" y="1380963"/>
              <a:ext cx="58993" cy="54102"/>
            </a:xfrm>
            <a:custGeom>
              <a:rect b="b" l="l" r="r" t="t"/>
              <a:pathLst>
                <a:path extrusionOk="0" h="1759" w="1918">
                  <a:moveTo>
                    <a:pt x="503" y="343"/>
                  </a:moveTo>
                  <a:lnTo>
                    <a:pt x="1576" y="1256"/>
                  </a:lnTo>
                  <a:lnTo>
                    <a:pt x="1439" y="1416"/>
                  </a:lnTo>
                  <a:lnTo>
                    <a:pt x="366" y="503"/>
                  </a:lnTo>
                  <a:lnTo>
                    <a:pt x="503" y="343"/>
                  </a:lnTo>
                  <a:close/>
                  <a:moveTo>
                    <a:pt x="457" y="1"/>
                  </a:moveTo>
                  <a:lnTo>
                    <a:pt x="1" y="526"/>
                  </a:lnTo>
                  <a:lnTo>
                    <a:pt x="1461" y="1758"/>
                  </a:lnTo>
                  <a:lnTo>
                    <a:pt x="1918" y="1233"/>
                  </a:lnTo>
                  <a:lnTo>
                    <a:pt x="457" y="1"/>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0"/>
            <p:cNvSpPr/>
            <p:nvPr/>
          </p:nvSpPr>
          <p:spPr>
            <a:xfrm>
              <a:off x="6660288" y="1383762"/>
              <a:ext cx="37924" cy="36540"/>
            </a:xfrm>
            <a:custGeom>
              <a:rect b="b" l="l" r="r" t="t"/>
              <a:pathLst>
                <a:path extrusionOk="0" h="1188" w="1233">
                  <a:moveTo>
                    <a:pt x="731" y="275"/>
                  </a:moveTo>
                  <a:lnTo>
                    <a:pt x="982" y="480"/>
                  </a:lnTo>
                  <a:lnTo>
                    <a:pt x="959" y="708"/>
                  </a:lnTo>
                  <a:lnTo>
                    <a:pt x="502" y="343"/>
                  </a:lnTo>
                  <a:lnTo>
                    <a:pt x="731" y="275"/>
                  </a:lnTo>
                  <a:close/>
                  <a:moveTo>
                    <a:pt x="799" y="1"/>
                  </a:moveTo>
                  <a:lnTo>
                    <a:pt x="0" y="229"/>
                  </a:lnTo>
                  <a:lnTo>
                    <a:pt x="1141" y="1188"/>
                  </a:lnTo>
                  <a:lnTo>
                    <a:pt x="1233" y="366"/>
                  </a:lnTo>
                  <a:lnTo>
                    <a:pt x="799" y="1"/>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0"/>
            <p:cNvSpPr/>
            <p:nvPr/>
          </p:nvSpPr>
          <p:spPr>
            <a:xfrm>
              <a:off x="6683447" y="1309362"/>
              <a:ext cx="77263" cy="89197"/>
            </a:xfrm>
            <a:custGeom>
              <a:rect b="b" l="l" r="r" t="t"/>
              <a:pathLst>
                <a:path extrusionOk="0" h="2900" w="2512">
                  <a:moveTo>
                    <a:pt x="2306" y="0"/>
                  </a:moveTo>
                  <a:lnTo>
                    <a:pt x="0" y="2739"/>
                  </a:lnTo>
                  <a:lnTo>
                    <a:pt x="206" y="2899"/>
                  </a:lnTo>
                  <a:lnTo>
                    <a:pt x="2511" y="160"/>
                  </a:lnTo>
                  <a:lnTo>
                    <a:pt x="2306"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0"/>
            <p:cNvSpPr/>
            <p:nvPr/>
          </p:nvSpPr>
          <p:spPr>
            <a:xfrm>
              <a:off x="6647647" y="1449057"/>
              <a:ext cx="37247" cy="33034"/>
            </a:xfrm>
            <a:custGeom>
              <a:rect b="b" l="l" r="r" t="t"/>
              <a:pathLst>
                <a:path extrusionOk="0" h="1074" w="1211">
                  <a:moveTo>
                    <a:pt x="160" y="1"/>
                  </a:moveTo>
                  <a:lnTo>
                    <a:pt x="0" y="183"/>
                  </a:lnTo>
                  <a:lnTo>
                    <a:pt x="1050" y="1073"/>
                  </a:lnTo>
                  <a:lnTo>
                    <a:pt x="1210" y="891"/>
                  </a:lnTo>
                  <a:lnTo>
                    <a:pt x="160" y="1"/>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0"/>
            <p:cNvSpPr/>
            <p:nvPr/>
          </p:nvSpPr>
          <p:spPr>
            <a:xfrm>
              <a:off x="6614645" y="1487687"/>
              <a:ext cx="37247" cy="33710"/>
            </a:xfrm>
            <a:custGeom>
              <a:rect b="b" l="l" r="r" t="t"/>
              <a:pathLst>
                <a:path extrusionOk="0" h="1096" w="1211">
                  <a:moveTo>
                    <a:pt x="160" y="0"/>
                  </a:moveTo>
                  <a:lnTo>
                    <a:pt x="1" y="205"/>
                  </a:lnTo>
                  <a:lnTo>
                    <a:pt x="1050" y="1096"/>
                  </a:lnTo>
                  <a:lnTo>
                    <a:pt x="1210" y="890"/>
                  </a:lnTo>
                  <a:lnTo>
                    <a:pt x="160"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0"/>
            <p:cNvSpPr/>
            <p:nvPr/>
          </p:nvSpPr>
          <p:spPr>
            <a:xfrm>
              <a:off x="6581644" y="1526994"/>
              <a:ext cx="37247" cy="33034"/>
            </a:xfrm>
            <a:custGeom>
              <a:rect b="b" l="l" r="r" t="t"/>
              <a:pathLst>
                <a:path extrusionOk="0" h="1074" w="1211">
                  <a:moveTo>
                    <a:pt x="160" y="0"/>
                  </a:moveTo>
                  <a:lnTo>
                    <a:pt x="1" y="206"/>
                  </a:lnTo>
                  <a:lnTo>
                    <a:pt x="1051" y="1073"/>
                  </a:lnTo>
                  <a:lnTo>
                    <a:pt x="1210" y="890"/>
                  </a:lnTo>
                  <a:lnTo>
                    <a:pt x="160"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0"/>
            <p:cNvSpPr/>
            <p:nvPr/>
          </p:nvSpPr>
          <p:spPr>
            <a:xfrm>
              <a:off x="6548642" y="1566300"/>
              <a:ext cx="37247" cy="33034"/>
            </a:xfrm>
            <a:custGeom>
              <a:rect b="b" l="l" r="r" t="t"/>
              <a:pathLst>
                <a:path extrusionOk="0" h="1074" w="1211">
                  <a:moveTo>
                    <a:pt x="161" y="0"/>
                  </a:moveTo>
                  <a:lnTo>
                    <a:pt x="1" y="183"/>
                  </a:lnTo>
                  <a:lnTo>
                    <a:pt x="1051" y="1073"/>
                  </a:lnTo>
                  <a:lnTo>
                    <a:pt x="1211" y="891"/>
                  </a:lnTo>
                  <a:lnTo>
                    <a:pt x="161"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0"/>
            <p:cNvSpPr/>
            <p:nvPr/>
          </p:nvSpPr>
          <p:spPr>
            <a:xfrm>
              <a:off x="6515672" y="1605607"/>
              <a:ext cx="37217" cy="33034"/>
            </a:xfrm>
            <a:custGeom>
              <a:rect b="b" l="l" r="r" t="t"/>
              <a:pathLst>
                <a:path extrusionOk="0" h="1074" w="1210">
                  <a:moveTo>
                    <a:pt x="160" y="1"/>
                  </a:moveTo>
                  <a:lnTo>
                    <a:pt x="0" y="183"/>
                  </a:lnTo>
                  <a:lnTo>
                    <a:pt x="1050" y="1073"/>
                  </a:lnTo>
                  <a:lnTo>
                    <a:pt x="1210" y="891"/>
                  </a:lnTo>
                  <a:lnTo>
                    <a:pt x="160" y="1"/>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0"/>
            <p:cNvSpPr/>
            <p:nvPr/>
          </p:nvSpPr>
          <p:spPr>
            <a:xfrm>
              <a:off x="6482670" y="1644237"/>
              <a:ext cx="37247" cy="33710"/>
            </a:xfrm>
            <a:custGeom>
              <a:rect b="b" l="l" r="r" t="t"/>
              <a:pathLst>
                <a:path extrusionOk="0" h="1096" w="1211">
                  <a:moveTo>
                    <a:pt x="160" y="0"/>
                  </a:moveTo>
                  <a:lnTo>
                    <a:pt x="0" y="205"/>
                  </a:lnTo>
                  <a:lnTo>
                    <a:pt x="1050" y="1096"/>
                  </a:lnTo>
                  <a:lnTo>
                    <a:pt x="1210" y="890"/>
                  </a:lnTo>
                  <a:lnTo>
                    <a:pt x="160" y="0"/>
                  </a:lnTo>
                  <a:close/>
                </a:path>
              </a:pathLst>
            </a:custGeom>
            <a:noFill/>
            <a:ln cap="flat" cmpd="sng" w="1905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8" name="Google Shape;1478;p30"/>
          <p:cNvSpPr txBox="1"/>
          <p:nvPr/>
        </p:nvSpPr>
        <p:spPr>
          <a:xfrm>
            <a:off x="4269225" y="1503425"/>
            <a:ext cx="4698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ubik"/>
              <a:buChar char="●"/>
            </a:pPr>
            <a:r>
              <a:rPr lang="en" sz="1600">
                <a:solidFill>
                  <a:schemeClr val="dk1"/>
                </a:solidFill>
                <a:latin typeface="Rubik"/>
                <a:ea typeface="Rubik"/>
                <a:cs typeface="Rubik"/>
                <a:sym typeface="Rubik"/>
              </a:rPr>
              <a:t>Reflect short-term economic situation</a:t>
            </a:r>
            <a:endParaRPr sz="1600">
              <a:solidFill>
                <a:schemeClr val="dk1"/>
              </a:solidFill>
              <a:latin typeface="Rubik"/>
              <a:ea typeface="Rubik"/>
              <a:cs typeface="Rubik"/>
              <a:sym typeface="Rubik"/>
            </a:endParaRPr>
          </a:p>
          <a:p>
            <a:pPr indent="-330200" lvl="0" marL="457200" rtl="0" algn="l">
              <a:spcBef>
                <a:spcPts val="0"/>
              </a:spcBef>
              <a:spcAft>
                <a:spcPts val="0"/>
              </a:spcAft>
              <a:buClr>
                <a:schemeClr val="dk1"/>
              </a:buClr>
              <a:buSzPts val="1600"/>
              <a:buFont typeface="Rubik"/>
              <a:buChar char="●"/>
            </a:pPr>
            <a:r>
              <a:rPr lang="en" sz="1600">
                <a:solidFill>
                  <a:schemeClr val="dk1"/>
                </a:solidFill>
                <a:latin typeface="Rubik"/>
                <a:ea typeface="Rubik"/>
                <a:cs typeface="Rubik"/>
                <a:sym typeface="Rubik"/>
              </a:rPr>
              <a:t>Related to person</a:t>
            </a:r>
            <a:endParaRPr sz="1600">
              <a:solidFill>
                <a:schemeClr val="dk1"/>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31"/>
          <p:cNvSpPr txBox="1"/>
          <p:nvPr/>
        </p:nvSpPr>
        <p:spPr>
          <a:xfrm>
            <a:off x="129775" y="2471100"/>
            <a:ext cx="8837400" cy="25935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484" name="Google Shape;1484;p31"/>
          <p:cNvSpPr txBox="1"/>
          <p:nvPr>
            <p:ph idx="4294967295" type="title"/>
          </p:nvPr>
        </p:nvSpPr>
        <p:spPr>
          <a:xfrm>
            <a:off x="1048350" y="23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600">
                <a:solidFill>
                  <a:schemeClr val="accent1"/>
                </a:solidFill>
                <a:latin typeface="Rubik ExtraBold"/>
                <a:ea typeface="Rubik ExtraBold"/>
                <a:cs typeface="Rubik ExtraBold"/>
                <a:sym typeface="Rubik ExtraBold"/>
              </a:rPr>
              <a:t>Unemployment Rate</a:t>
            </a:r>
            <a:r>
              <a:rPr lang="en" sz="2600">
                <a:solidFill>
                  <a:schemeClr val="lt1"/>
                </a:solidFill>
                <a:latin typeface="Rubik ExtraBold"/>
                <a:ea typeface="Rubik ExtraBold"/>
                <a:cs typeface="Rubik ExtraBold"/>
                <a:sym typeface="Rubik ExtraBold"/>
              </a:rPr>
              <a:t>  Data Import</a:t>
            </a:r>
            <a:endParaRPr sz="2600">
              <a:solidFill>
                <a:schemeClr val="lt1"/>
              </a:solidFill>
              <a:latin typeface="Rubik ExtraBold"/>
              <a:ea typeface="Rubik ExtraBold"/>
              <a:cs typeface="Rubik ExtraBold"/>
              <a:sym typeface="Rubik ExtraBold"/>
            </a:endParaRPr>
          </a:p>
        </p:txBody>
      </p:sp>
      <p:sp>
        <p:nvSpPr>
          <p:cNvPr id="1485" name="Google Shape;1485;p31"/>
          <p:cNvSpPr txBox="1"/>
          <p:nvPr/>
        </p:nvSpPr>
        <p:spPr>
          <a:xfrm>
            <a:off x="814950" y="961900"/>
            <a:ext cx="7508100" cy="12903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1486" name="Google Shape;1486;p31"/>
          <p:cNvPicPr preferRelativeResize="0"/>
          <p:nvPr/>
        </p:nvPicPr>
        <p:blipFill rotWithShape="1">
          <a:blip r:embed="rId3">
            <a:alphaModFix/>
          </a:blip>
          <a:srcRect b="12026" l="0" r="0" t="0"/>
          <a:stretch/>
        </p:blipFill>
        <p:spPr>
          <a:xfrm>
            <a:off x="917850" y="1116100"/>
            <a:ext cx="7302299" cy="974438"/>
          </a:xfrm>
          <a:prstGeom prst="rect">
            <a:avLst/>
          </a:prstGeom>
          <a:noFill/>
          <a:ln>
            <a:noFill/>
          </a:ln>
        </p:spPr>
      </p:pic>
      <p:pic>
        <p:nvPicPr>
          <p:cNvPr id="1487" name="Google Shape;1487;p31"/>
          <p:cNvPicPr preferRelativeResize="0"/>
          <p:nvPr/>
        </p:nvPicPr>
        <p:blipFill>
          <a:blip r:embed="rId4">
            <a:alphaModFix/>
          </a:blip>
          <a:stretch>
            <a:fillRect/>
          </a:stretch>
        </p:blipFill>
        <p:spPr>
          <a:xfrm>
            <a:off x="203013" y="2537450"/>
            <a:ext cx="8690917" cy="2460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1" name="Shape 1491"/>
        <p:cNvGrpSpPr/>
        <p:nvPr/>
      </p:nvGrpSpPr>
      <p:grpSpPr>
        <a:xfrm>
          <a:off x="0" y="0"/>
          <a:ext cx="0" cy="0"/>
          <a:chOff x="0" y="0"/>
          <a:chExt cx="0" cy="0"/>
        </a:xfrm>
      </p:grpSpPr>
      <p:sp>
        <p:nvSpPr>
          <p:cNvPr id="1492" name="Google Shape;1492;p32"/>
          <p:cNvSpPr txBox="1"/>
          <p:nvPr>
            <p:ph idx="4294967295" type="title"/>
          </p:nvPr>
        </p:nvSpPr>
        <p:spPr>
          <a:xfrm>
            <a:off x="1048350" y="287625"/>
            <a:ext cx="7047300" cy="6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600">
                <a:solidFill>
                  <a:schemeClr val="lt1"/>
                </a:solidFill>
                <a:latin typeface="Rubik ExtraBold"/>
                <a:ea typeface="Rubik ExtraBold"/>
                <a:cs typeface="Rubik ExtraBold"/>
                <a:sym typeface="Rubik ExtraBold"/>
              </a:rPr>
              <a:t>Vaccination Data</a:t>
            </a:r>
            <a:endParaRPr sz="2600">
              <a:solidFill>
                <a:schemeClr val="lt1"/>
              </a:solidFill>
              <a:latin typeface="Rubik ExtraBold"/>
              <a:ea typeface="Rubik ExtraBold"/>
              <a:cs typeface="Rubik ExtraBold"/>
              <a:sym typeface="Rubik ExtraBold"/>
            </a:endParaRPr>
          </a:p>
        </p:txBody>
      </p:sp>
      <p:sp>
        <p:nvSpPr>
          <p:cNvPr id="1493" name="Google Shape;1493;p32"/>
          <p:cNvSpPr txBox="1"/>
          <p:nvPr/>
        </p:nvSpPr>
        <p:spPr>
          <a:xfrm>
            <a:off x="3711000" y="1067600"/>
            <a:ext cx="5281500" cy="20925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494" name="Google Shape;1494;p32"/>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Yen</a:t>
            </a:r>
            <a:endParaRPr/>
          </a:p>
        </p:txBody>
      </p:sp>
      <p:sp>
        <p:nvSpPr>
          <p:cNvPr id="1495" name="Google Shape;1495;p32"/>
          <p:cNvSpPr txBox="1"/>
          <p:nvPr/>
        </p:nvSpPr>
        <p:spPr>
          <a:xfrm>
            <a:off x="3656125" y="3335275"/>
            <a:ext cx="5374800" cy="16953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496" name="Google Shape;1496;p32"/>
          <p:cNvSpPr txBox="1"/>
          <p:nvPr/>
        </p:nvSpPr>
        <p:spPr>
          <a:xfrm>
            <a:off x="261000" y="1126025"/>
            <a:ext cx="31767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chemeClr val="lt1"/>
              </a:buClr>
              <a:buSzPts val="1600"/>
              <a:buChar char="★"/>
            </a:pPr>
            <a:r>
              <a:rPr lang="en" sz="1600">
                <a:solidFill>
                  <a:schemeClr val="lt1"/>
                </a:solidFill>
                <a:latin typeface="Rubik ExtraBold"/>
                <a:ea typeface="Rubik ExtraBold"/>
                <a:cs typeface="Rubik ExtraBold"/>
                <a:sym typeface="Rubik ExtraBold"/>
              </a:rPr>
              <a:t>Extract Specific Date Information </a:t>
            </a:r>
            <a:endParaRPr sz="1600">
              <a:solidFill>
                <a:schemeClr val="lt1"/>
              </a:solidFill>
              <a:latin typeface="Rubik ExtraBold"/>
              <a:ea typeface="Rubik ExtraBold"/>
              <a:cs typeface="Rubik ExtraBold"/>
              <a:sym typeface="Rubik ExtraBold"/>
            </a:endParaRPr>
          </a:p>
          <a:p>
            <a:pPr indent="0" lvl="0" marL="457200" marR="0" rtl="0" algn="l">
              <a:lnSpc>
                <a:spcPct val="150000"/>
              </a:lnSpc>
              <a:spcBef>
                <a:spcPts val="0"/>
              </a:spcBef>
              <a:spcAft>
                <a:spcPts val="0"/>
              </a:spcAft>
              <a:buNone/>
            </a:pPr>
            <a:r>
              <a:rPr lang="en" sz="1600">
                <a:solidFill>
                  <a:schemeClr val="lt1"/>
                </a:solidFill>
                <a:latin typeface="Rubik ExtraBold"/>
                <a:ea typeface="Rubik ExtraBold"/>
                <a:cs typeface="Rubik ExtraBold"/>
                <a:sym typeface="Rubik ExtraBold"/>
              </a:rPr>
              <a:t>-&gt;  Pivot</a:t>
            </a:r>
            <a:endParaRPr sz="1600">
              <a:solidFill>
                <a:schemeClr val="lt1"/>
              </a:solidFill>
              <a:latin typeface="Rubik ExtraBold"/>
              <a:ea typeface="Rubik ExtraBold"/>
              <a:cs typeface="Rubik ExtraBold"/>
              <a:sym typeface="Rubik ExtraBold"/>
            </a:endParaRPr>
          </a:p>
          <a:p>
            <a:pPr indent="0" lvl="0" marL="457200" marR="0" rtl="0" algn="l">
              <a:lnSpc>
                <a:spcPct val="150000"/>
              </a:lnSpc>
              <a:spcBef>
                <a:spcPts val="0"/>
              </a:spcBef>
              <a:spcAft>
                <a:spcPts val="0"/>
              </a:spcAft>
              <a:buNone/>
            </a:pPr>
            <a:r>
              <a:t/>
            </a:r>
            <a:endParaRPr sz="1600">
              <a:solidFill>
                <a:schemeClr val="lt1"/>
              </a:solidFill>
              <a:latin typeface="Rubik ExtraBold"/>
              <a:ea typeface="Rubik ExtraBold"/>
              <a:cs typeface="Rubik ExtraBold"/>
              <a:sym typeface="Rubik ExtraBold"/>
            </a:endParaRPr>
          </a:p>
          <a:p>
            <a:pPr indent="-330200" lvl="0" marL="457200" marR="0" rtl="0" algn="l">
              <a:lnSpc>
                <a:spcPct val="150000"/>
              </a:lnSpc>
              <a:spcBef>
                <a:spcPts val="0"/>
              </a:spcBef>
              <a:spcAft>
                <a:spcPts val="0"/>
              </a:spcAft>
              <a:buClr>
                <a:schemeClr val="lt1"/>
              </a:buClr>
              <a:buSzPts val="1600"/>
              <a:buChar char="★"/>
            </a:pPr>
            <a:r>
              <a:rPr lang="en" sz="1600">
                <a:solidFill>
                  <a:schemeClr val="lt1"/>
                </a:solidFill>
                <a:latin typeface="Rubik ExtraBold"/>
                <a:ea typeface="Rubik ExtraBold"/>
                <a:cs typeface="Rubik ExtraBold"/>
                <a:sym typeface="Rubik ExtraBold"/>
              </a:rPr>
              <a:t>Data Merge &amp; Cleaning</a:t>
            </a:r>
            <a:endParaRPr sz="1600">
              <a:solidFill>
                <a:schemeClr val="lt1"/>
              </a:solidFill>
              <a:latin typeface="Rubik ExtraBold"/>
              <a:ea typeface="Rubik ExtraBold"/>
              <a:cs typeface="Rubik ExtraBold"/>
              <a:sym typeface="Rubik ExtraBold"/>
            </a:endParaRPr>
          </a:p>
        </p:txBody>
      </p:sp>
      <p:pic>
        <p:nvPicPr>
          <p:cNvPr id="1497" name="Google Shape;1497;p32"/>
          <p:cNvPicPr preferRelativeResize="0"/>
          <p:nvPr/>
        </p:nvPicPr>
        <p:blipFill>
          <a:blip r:embed="rId3">
            <a:alphaModFix/>
          </a:blip>
          <a:stretch>
            <a:fillRect/>
          </a:stretch>
        </p:blipFill>
        <p:spPr>
          <a:xfrm>
            <a:off x="3874875" y="1232275"/>
            <a:ext cx="4937301" cy="895700"/>
          </a:xfrm>
          <a:prstGeom prst="rect">
            <a:avLst/>
          </a:prstGeom>
          <a:noFill/>
          <a:ln>
            <a:noFill/>
          </a:ln>
        </p:spPr>
      </p:pic>
      <p:pic>
        <p:nvPicPr>
          <p:cNvPr id="1498" name="Google Shape;1498;p32"/>
          <p:cNvPicPr preferRelativeResize="0"/>
          <p:nvPr/>
        </p:nvPicPr>
        <p:blipFill>
          <a:blip r:embed="rId4">
            <a:alphaModFix/>
          </a:blip>
          <a:stretch>
            <a:fillRect/>
          </a:stretch>
        </p:blipFill>
        <p:spPr>
          <a:xfrm>
            <a:off x="3874875" y="2123904"/>
            <a:ext cx="4937300" cy="895700"/>
          </a:xfrm>
          <a:prstGeom prst="rect">
            <a:avLst/>
          </a:prstGeom>
          <a:noFill/>
          <a:ln>
            <a:noFill/>
          </a:ln>
        </p:spPr>
      </p:pic>
      <p:pic>
        <p:nvPicPr>
          <p:cNvPr id="1499" name="Google Shape;1499;p32"/>
          <p:cNvPicPr preferRelativeResize="0"/>
          <p:nvPr/>
        </p:nvPicPr>
        <p:blipFill rotWithShape="1">
          <a:blip r:embed="rId5">
            <a:alphaModFix/>
          </a:blip>
          <a:srcRect b="35090" l="0" r="0" t="0"/>
          <a:stretch/>
        </p:blipFill>
        <p:spPr>
          <a:xfrm>
            <a:off x="3785763" y="3410275"/>
            <a:ext cx="5115525" cy="1545300"/>
          </a:xfrm>
          <a:prstGeom prst="rect">
            <a:avLst/>
          </a:prstGeom>
          <a:noFill/>
          <a:ln>
            <a:noFill/>
          </a:ln>
        </p:spPr>
      </p:pic>
      <p:sp>
        <p:nvSpPr>
          <p:cNvPr id="1500" name="Google Shape;1500;p32"/>
          <p:cNvSpPr/>
          <p:nvPr/>
        </p:nvSpPr>
        <p:spPr>
          <a:xfrm>
            <a:off x="1366802" y="3846349"/>
            <a:ext cx="753795" cy="783945"/>
          </a:xfrm>
          <a:custGeom>
            <a:rect b="b" l="l" r="r" t="t"/>
            <a:pathLst>
              <a:path extrusionOk="0" h="32678" w="31477">
                <a:moveTo>
                  <a:pt x="18238" y="12578"/>
                </a:moveTo>
                <a:cubicBezTo>
                  <a:pt x="18854" y="12578"/>
                  <a:pt x="19356" y="13080"/>
                  <a:pt x="19356" y="13720"/>
                </a:cubicBezTo>
                <a:cubicBezTo>
                  <a:pt x="19356" y="14336"/>
                  <a:pt x="18854" y="14838"/>
                  <a:pt x="18238" y="14838"/>
                </a:cubicBezTo>
                <a:cubicBezTo>
                  <a:pt x="17621" y="14838"/>
                  <a:pt x="17119" y="14336"/>
                  <a:pt x="17119" y="13720"/>
                </a:cubicBezTo>
                <a:cubicBezTo>
                  <a:pt x="17119" y="13080"/>
                  <a:pt x="17621" y="12578"/>
                  <a:pt x="18238" y="12578"/>
                </a:cubicBezTo>
                <a:close/>
                <a:moveTo>
                  <a:pt x="11892" y="14108"/>
                </a:moveTo>
                <a:cubicBezTo>
                  <a:pt x="13444" y="14108"/>
                  <a:pt x="14700" y="15363"/>
                  <a:pt x="14700" y="16892"/>
                </a:cubicBezTo>
                <a:cubicBezTo>
                  <a:pt x="14700" y="18444"/>
                  <a:pt x="13444" y="19700"/>
                  <a:pt x="11892" y="19700"/>
                </a:cubicBezTo>
                <a:cubicBezTo>
                  <a:pt x="10340" y="19700"/>
                  <a:pt x="9108" y="18444"/>
                  <a:pt x="9108" y="16892"/>
                </a:cubicBezTo>
                <a:cubicBezTo>
                  <a:pt x="9108" y="15363"/>
                  <a:pt x="10340" y="14108"/>
                  <a:pt x="11892" y="14108"/>
                </a:cubicBezTo>
                <a:close/>
                <a:moveTo>
                  <a:pt x="17621" y="17897"/>
                </a:moveTo>
                <a:cubicBezTo>
                  <a:pt x="18854" y="17897"/>
                  <a:pt x="19881" y="18901"/>
                  <a:pt x="19881" y="20156"/>
                </a:cubicBezTo>
                <a:cubicBezTo>
                  <a:pt x="19881" y="21412"/>
                  <a:pt x="18854" y="22416"/>
                  <a:pt x="17621" y="22416"/>
                </a:cubicBezTo>
                <a:cubicBezTo>
                  <a:pt x="16366" y="22416"/>
                  <a:pt x="15339" y="21412"/>
                  <a:pt x="15339" y="20156"/>
                </a:cubicBezTo>
                <a:cubicBezTo>
                  <a:pt x="15339" y="18901"/>
                  <a:pt x="16366" y="17897"/>
                  <a:pt x="17621" y="17897"/>
                </a:cubicBezTo>
                <a:close/>
                <a:moveTo>
                  <a:pt x="15757" y="0"/>
                </a:moveTo>
                <a:cubicBezTo>
                  <a:pt x="14403" y="0"/>
                  <a:pt x="13308" y="1080"/>
                  <a:pt x="13308" y="2444"/>
                </a:cubicBezTo>
                <a:cubicBezTo>
                  <a:pt x="13308" y="3562"/>
                  <a:pt x="14061" y="4498"/>
                  <a:pt x="15111" y="4795"/>
                </a:cubicBezTo>
                <a:lnTo>
                  <a:pt x="15111" y="6644"/>
                </a:lnTo>
                <a:cubicBezTo>
                  <a:pt x="15111" y="7420"/>
                  <a:pt x="14540" y="8105"/>
                  <a:pt x="13764" y="8241"/>
                </a:cubicBezTo>
                <a:cubicBezTo>
                  <a:pt x="13467" y="8310"/>
                  <a:pt x="13171" y="8378"/>
                  <a:pt x="12874" y="8470"/>
                </a:cubicBezTo>
                <a:cubicBezTo>
                  <a:pt x="12709" y="8521"/>
                  <a:pt x="12542" y="8546"/>
                  <a:pt x="12376" y="8546"/>
                </a:cubicBezTo>
                <a:cubicBezTo>
                  <a:pt x="11805" y="8546"/>
                  <a:pt x="11257" y="8252"/>
                  <a:pt x="10956" y="7739"/>
                </a:cubicBezTo>
                <a:lnTo>
                  <a:pt x="10363" y="6689"/>
                </a:lnTo>
                <a:cubicBezTo>
                  <a:pt x="11071" y="5982"/>
                  <a:pt x="11208" y="4841"/>
                  <a:pt x="10568" y="3973"/>
                </a:cubicBezTo>
                <a:cubicBezTo>
                  <a:pt x="10171" y="3417"/>
                  <a:pt x="9530" y="3104"/>
                  <a:pt x="8877" y="3104"/>
                </a:cubicBezTo>
                <a:cubicBezTo>
                  <a:pt x="8592" y="3104"/>
                  <a:pt x="8305" y="3164"/>
                  <a:pt x="8035" y="3288"/>
                </a:cubicBezTo>
                <a:cubicBezTo>
                  <a:pt x="6871" y="3791"/>
                  <a:pt x="6437" y="5183"/>
                  <a:pt x="7053" y="6256"/>
                </a:cubicBezTo>
                <a:cubicBezTo>
                  <a:pt x="7439" y="6935"/>
                  <a:pt x="8149" y="7304"/>
                  <a:pt x="8875" y="7304"/>
                </a:cubicBezTo>
                <a:cubicBezTo>
                  <a:pt x="9052" y="7304"/>
                  <a:pt x="9230" y="7282"/>
                  <a:pt x="9404" y="7237"/>
                </a:cubicBezTo>
                <a:lnTo>
                  <a:pt x="9998" y="8241"/>
                </a:lnTo>
                <a:cubicBezTo>
                  <a:pt x="10386" y="8903"/>
                  <a:pt x="10249" y="9771"/>
                  <a:pt x="9678" y="10273"/>
                </a:cubicBezTo>
                <a:cubicBezTo>
                  <a:pt x="9404" y="10524"/>
                  <a:pt x="9130" y="10798"/>
                  <a:pt x="8879" y="11072"/>
                </a:cubicBezTo>
                <a:cubicBezTo>
                  <a:pt x="8568" y="11440"/>
                  <a:pt x="8115" y="11633"/>
                  <a:pt x="7652" y="11633"/>
                </a:cubicBezTo>
                <a:cubicBezTo>
                  <a:pt x="7370" y="11633"/>
                  <a:pt x="7085" y="11561"/>
                  <a:pt x="6825" y="11414"/>
                </a:cubicBezTo>
                <a:lnTo>
                  <a:pt x="6300" y="11095"/>
                </a:lnTo>
                <a:cubicBezTo>
                  <a:pt x="6506" y="10319"/>
                  <a:pt x="6163" y="9474"/>
                  <a:pt x="5433" y="9063"/>
                </a:cubicBezTo>
                <a:cubicBezTo>
                  <a:pt x="5163" y="8906"/>
                  <a:pt x="4865" y="8832"/>
                  <a:pt x="4567" y="8832"/>
                </a:cubicBezTo>
                <a:cubicBezTo>
                  <a:pt x="3957" y="8832"/>
                  <a:pt x="3351" y="9142"/>
                  <a:pt x="3013" y="9679"/>
                </a:cubicBezTo>
                <a:cubicBezTo>
                  <a:pt x="2465" y="10570"/>
                  <a:pt x="2762" y="11688"/>
                  <a:pt x="3652" y="12213"/>
                </a:cubicBezTo>
                <a:cubicBezTo>
                  <a:pt x="3929" y="12374"/>
                  <a:pt x="4234" y="12451"/>
                  <a:pt x="4536" y="12451"/>
                </a:cubicBezTo>
                <a:cubicBezTo>
                  <a:pt x="5007" y="12451"/>
                  <a:pt x="5473" y="12264"/>
                  <a:pt x="5821" y="11916"/>
                </a:cubicBezTo>
                <a:lnTo>
                  <a:pt x="6414" y="12259"/>
                </a:lnTo>
                <a:cubicBezTo>
                  <a:pt x="7076" y="12647"/>
                  <a:pt x="7396" y="13423"/>
                  <a:pt x="7167" y="14153"/>
                </a:cubicBezTo>
                <a:cubicBezTo>
                  <a:pt x="7053" y="14496"/>
                  <a:pt x="6962" y="14861"/>
                  <a:pt x="6894" y="15226"/>
                </a:cubicBezTo>
                <a:cubicBezTo>
                  <a:pt x="6757" y="16002"/>
                  <a:pt x="6072" y="16550"/>
                  <a:pt x="5273" y="16550"/>
                </a:cubicBezTo>
                <a:lnTo>
                  <a:pt x="4132" y="16550"/>
                </a:lnTo>
                <a:cubicBezTo>
                  <a:pt x="3899" y="15704"/>
                  <a:pt x="3118" y="15054"/>
                  <a:pt x="2187" y="15054"/>
                </a:cubicBezTo>
                <a:cubicBezTo>
                  <a:pt x="2113" y="15054"/>
                  <a:pt x="2039" y="15058"/>
                  <a:pt x="1963" y="15066"/>
                </a:cubicBezTo>
                <a:cubicBezTo>
                  <a:pt x="1005" y="15158"/>
                  <a:pt x="251" y="15911"/>
                  <a:pt x="137" y="16869"/>
                </a:cubicBezTo>
                <a:cubicBezTo>
                  <a:pt x="0" y="18102"/>
                  <a:pt x="959" y="19129"/>
                  <a:pt x="2169" y="19129"/>
                </a:cubicBezTo>
                <a:cubicBezTo>
                  <a:pt x="3105" y="19129"/>
                  <a:pt x="3903" y="18490"/>
                  <a:pt x="4132" y="17623"/>
                </a:cubicBezTo>
                <a:lnTo>
                  <a:pt x="5410" y="17623"/>
                </a:lnTo>
                <a:cubicBezTo>
                  <a:pt x="6163" y="17623"/>
                  <a:pt x="6825" y="18125"/>
                  <a:pt x="7008" y="18855"/>
                </a:cubicBezTo>
                <a:cubicBezTo>
                  <a:pt x="7076" y="19152"/>
                  <a:pt x="7167" y="19426"/>
                  <a:pt x="7259" y="19723"/>
                </a:cubicBezTo>
                <a:cubicBezTo>
                  <a:pt x="7533" y="20476"/>
                  <a:pt x="7259" y="21320"/>
                  <a:pt x="6551" y="21731"/>
                </a:cubicBezTo>
                <a:lnTo>
                  <a:pt x="5136" y="22553"/>
                </a:lnTo>
                <a:cubicBezTo>
                  <a:pt x="4716" y="22132"/>
                  <a:pt x="4150" y="21905"/>
                  <a:pt x="3573" y="21905"/>
                </a:cubicBezTo>
                <a:cubicBezTo>
                  <a:pt x="3180" y="21905"/>
                  <a:pt x="2781" y="22011"/>
                  <a:pt x="2420" y="22233"/>
                </a:cubicBezTo>
                <a:cubicBezTo>
                  <a:pt x="1438" y="22827"/>
                  <a:pt x="1096" y="24128"/>
                  <a:pt x="1621" y="25132"/>
                </a:cubicBezTo>
                <a:cubicBezTo>
                  <a:pt x="2024" y="25891"/>
                  <a:pt x="2795" y="26325"/>
                  <a:pt x="3584" y="26325"/>
                </a:cubicBezTo>
                <a:cubicBezTo>
                  <a:pt x="3957" y="26325"/>
                  <a:pt x="4335" y="26228"/>
                  <a:pt x="4680" y="26022"/>
                </a:cubicBezTo>
                <a:cubicBezTo>
                  <a:pt x="5570" y="25520"/>
                  <a:pt x="5958" y="24493"/>
                  <a:pt x="5730" y="23534"/>
                </a:cubicBezTo>
                <a:lnTo>
                  <a:pt x="7304" y="22644"/>
                </a:lnTo>
                <a:cubicBezTo>
                  <a:pt x="7561" y="22489"/>
                  <a:pt x="7846" y="22414"/>
                  <a:pt x="8130" y="22414"/>
                </a:cubicBezTo>
                <a:cubicBezTo>
                  <a:pt x="8555" y="22414"/>
                  <a:pt x="8976" y="22581"/>
                  <a:pt x="9290" y="22895"/>
                </a:cubicBezTo>
                <a:cubicBezTo>
                  <a:pt x="9496" y="23101"/>
                  <a:pt x="9701" y="23306"/>
                  <a:pt x="9929" y="23489"/>
                </a:cubicBezTo>
                <a:cubicBezTo>
                  <a:pt x="10568" y="24014"/>
                  <a:pt x="10751" y="24881"/>
                  <a:pt x="10340" y="25589"/>
                </a:cubicBezTo>
                <a:lnTo>
                  <a:pt x="9975" y="26228"/>
                </a:lnTo>
                <a:cubicBezTo>
                  <a:pt x="9845" y="26195"/>
                  <a:pt x="9713" y="26179"/>
                  <a:pt x="9581" y="26179"/>
                </a:cubicBezTo>
                <a:cubicBezTo>
                  <a:pt x="8975" y="26179"/>
                  <a:pt x="8385" y="26518"/>
                  <a:pt x="8103" y="27118"/>
                </a:cubicBezTo>
                <a:cubicBezTo>
                  <a:pt x="7784" y="27848"/>
                  <a:pt x="8058" y="28716"/>
                  <a:pt x="8720" y="29149"/>
                </a:cubicBezTo>
                <a:cubicBezTo>
                  <a:pt x="8981" y="29311"/>
                  <a:pt x="9269" y="29387"/>
                  <a:pt x="9553" y="29387"/>
                </a:cubicBezTo>
                <a:cubicBezTo>
                  <a:pt x="10111" y="29387"/>
                  <a:pt x="10654" y="29093"/>
                  <a:pt x="10956" y="28579"/>
                </a:cubicBezTo>
                <a:cubicBezTo>
                  <a:pt x="11322" y="27940"/>
                  <a:pt x="11208" y="27164"/>
                  <a:pt x="10705" y="26661"/>
                </a:cubicBezTo>
                <a:lnTo>
                  <a:pt x="11162" y="25863"/>
                </a:lnTo>
                <a:cubicBezTo>
                  <a:pt x="11450" y="25340"/>
                  <a:pt x="12009" y="25045"/>
                  <a:pt x="12591" y="25045"/>
                </a:cubicBezTo>
                <a:cubicBezTo>
                  <a:pt x="12746" y="25045"/>
                  <a:pt x="12903" y="25066"/>
                  <a:pt x="13056" y="25109"/>
                </a:cubicBezTo>
                <a:cubicBezTo>
                  <a:pt x="13308" y="25178"/>
                  <a:pt x="13559" y="25246"/>
                  <a:pt x="13832" y="25292"/>
                </a:cubicBezTo>
                <a:cubicBezTo>
                  <a:pt x="14631" y="25452"/>
                  <a:pt x="15202" y="26114"/>
                  <a:pt x="15202" y="26913"/>
                </a:cubicBezTo>
                <a:lnTo>
                  <a:pt x="15202" y="28693"/>
                </a:lnTo>
                <a:cubicBezTo>
                  <a:pt x="14266" y="28944"/>
                  <a:pt x="13604" y="29834"/>
                  <a:pt x="13718" y="30861"/>
                </a:cubicBezTo>
                <a:cubicBezTo>
                  <a:pt x="13810" y="31797"/>
                  <a:pt x="14563" y="32573"/>
                  <a:pt x="15499" y="32665"/>
                </a:cubicBezTo>
                <a:cubicBezTo>
                  <a:pt x="15578" y="32673"/>
                  <a:pt x="15656" y="32678"/>
                  <a:pt x="15733" y="32678"/>
                </a:cubicBezTo>
                <a:cubicBezTo>
                  <a:pt x="16862" y="32678"/>
                  <a:pt x="17781" y="31767"/>
                  <a:pt x="17781" y="30656"/>
                </a:cubicBezTo>
                <a:cubicBezTo>
                  <a:pt x="17781" y="29697"/>
                  <a:pt x="17142" y="28921"/>
                  <a:pt x="16275" y="28693"/>
                </a:cubicBezTo>
                <a:lnTo>
                  <a:pt x="16275" y="26798"/>
                </a:lnTo>
                <a:cubicBezTo>
                  <a:pt x="16275" y="26022"/>
                  <a:pt x="16800" y="25383"/>
                  <a:pt x="17530" y="25201"/>
                </a:cubicBezTo>
                <a:cubicBezTo>
                  <a:pt x="17758" y="25132"/>
                  <a:pt x="17987" y="25064"/>
                  <a:pt x="18192" y="24995"/>
                </a:cubicBezTo>
                <a:cubicBezTo>
                  <a:pt x="18355" y="24939"/>
                  <a:pt x="18522" y="24913"/>
                  <a:pt x="18689" y="24913"/>
                </a:cubicBezTo>
                <a:cubicBezTo>
                  <a:pt x="19267" y="24913"/>
                  <a:pt x="19831" y="25234"/>
                  <a:pt x="20132" y="25748"/>
                </a:cubicBezTo>
                <a:lnTo>
                  <a:pt x="21045" y="27346"/>
                </a:lnTo>
                <a:cubicBezTo>
                  <a:pt x="20383" y="28031"/>
                  <a:pt x="20246" y="29127"/>
                  <a:pt x="20863" y="29948"/>
                </a:cubicBezTo>
                <a:cubicBezTo>
                  <a:pt x="21231" y="30477"/>
                  <a:pt x="21847" y="30781"/>
                  <a:pt x="22481" y="30781"/>
                </a:cubicBezTo>
                <a:cubicBezTo>
                  <a:pt x="22751" y="30781"/>
                  <a:pt x="23024" y="30726"/>
                  <a:pt x="23282" y="30610"/>
                </a:cubicBezTo>
                <a:cubicBezTo>
                  <a:pt x="24401" y="30131"/>
                  <a:pt x="24811" y="28784"/>
                  <a:pt x="24218" y="27757"/>
                </a:cubicBezTo>
                <a:cubicBezTo>
                  <a:pt x="23852" y="27116"/>
                  <a:pt x="23177" y="26754"/>
                  <a:pt x="22476" y="26754"/>
                </a:cubicBezTo>
                <a:cubicBezTo>
                  <a:pt x="22304" y="26754"/>
                  <a:pt x="22130" y="26776"/>
                  <a:pt x="21958" y="26821"/>
                </a:cubicBezTo>
                <a:lnTo>
                  <a:pt x="21022" y="25201"/>
                </a:lnTo>
                <a:cubicBezTo>
                  <a:pt x="20634" y="24539"/>
                  <a:pt x="20749" y="23671"/>
                  <a:pt x="21319" y="23169"/>
                </a:cubicBezTo>
                <a:cubicBezTo>
                  <a:pt x="21456" y="23009"/>
                  <a:pt x="21616" y="22872"/>
                  <a:pt x="21753" y="22713"/>
                </a:cubicBezTo>
                <a:cubicBezTo>
                  <a:pt x="22070" y="22368"/>
                  <a:pt x="22512" y="22198"/>
                  <a:pt x="22958" y="22198"/>
                </a:cubicBezTo>
                <a:cubicBezTo>
                  <a:pt x="23251" y="22198"/>
                  <a:pt x="23545" y="22271"/>
                  <a:pt x="23807" y="22416"/>
                </a:cubicBezTo>
                <a:lnTo>
                  <a:pt x="25793" y="23580"/>
                </a:lnTo>
                <a:cubicBezTo>
                  <a:pt x="25542" y="24562"/>
                  <a:pt x="25953" y="25611"/>
                  <a:pt x="26911" y="26136"/>
                </a:cubicBezTo>
                <a:cubicBezTo>
                  <a:pt x="27229" y="26310"/>
                  <a:pt x="27579" y="26392"/>
                  <a:pt x="27928" y="26392"/>
                </a:cubicBezTo>
                <a:cubicBezTo>
                  <a:pt x="28682" y="26392"/>
                  <a:pt x="29434" y="26009"/>
                  <a:pt x="29856" y="25338"/>
                </a:cubicBezTo>
                <a:cubicBezTo>
                  <a:pt x="30541" y="24265"/>
                  <a:pt x="30175" y="22850"/>
                  <a:pt x="29080" y="22211"/>
                </a:cubicBezTo>
                <a:cubicBezTo>
                  <a:pt x="28732" y="22005"/>
                  <a:pt x="28349" y="21908"/>
                  <a:pt x="27971" y="21908"/>
                </a:cubicBezTo>
                <a:cubicBezTo>
                  <a:pt x="27382" y="21908"/>
                  <a:pt x="26804" y="22145"/>
                  <a:pt x="26386" y="22576"/>
                </a:cubicBezTo>
                <a:lnTo>
                  <a:pt x="24423" y="21434"/>
                </a:lnTo>
                <a:cubicBezTo>
                  <a:pt x="23739" y="21046"/>
                  <a:pt x="23419" y="20248"/>
                  <a:pt x="23670" y="19517"/>
                </a:cubicBezTo>
                <a:cubicBezTo>
                  <a:pt x="23739" y="19312"/>
                  <a:pt x="23807" y="19106"/>
                  <a:pt x="23853" y="18901"/>
                </a:cubicBezTo>
                <a:cubicBezTo>
                  <a:pt x="24035" y="18148"/>
                  <a:pt x="24697" y="17623"/>
                  <a:pt x="25451" y="17623"/>
                </a:cubicBezTo>
                <a:lnTo>
                  <a:pt x="27322" y="17623"/>
                </a:lnTo>
                <a:cubicBezTo>
                  <a:pt x="27576" y="18490"/>
                  <a:pt x="28359" y="19142"/>
                  <a:pt x="29290" y="19142"/>
                </a:cubicBezTo>
                <a:cubicBezTo>
                  <a:pt x="29364" y="19142"/>
                  <a:pt x="29438" y="19137"/>
                  <a:pt x="29513" y="19129"/>
                </a:cubicBezTo>
                <a:cubicBezTo>
                  <a:pt x="30472" y="19038"/>
                  <a:pt x="31225" y="18262"/>
                  <a:pt x="31339" y="17326"/>
                </a:cubicBezTo>
                <a:cubicBezTo>
                  <a:pt x="31476" y="16093"/>
                  <a:pt x="30518" y="15043"/>
                  <a:pt x="29308" y="15043"/>
                </a:cubicBezTo>
                <a:cubicBezTo>
                  <a:pt x="28349" y="15043"/>
                  <a:pt x="27573" y="15683"/>
                  <a:pt x="27322" y="16550"/>
                </a:cubicBezTo>
                <a:lnTo>
                  <a:pt x="25588" y="16550"/>
                </a:lnTo>
                <a:cubicBezTo>
                  <a:pt x="24789" y="16550"/>
                  <a:pt x="24104" y="15979"/>
                  <a:pt x="23967" y="15180"/>
                </a:cubicBezTo>
                <a:cubicBezTo>
                  <a:pt x="23921" y="14929"/>
                  <a:pt x="23853" y="14655"/>
                  <a:pt x="23784" y="14404"/>
                </a:cubicBezTo>
                <a:cubicBezTo>
                  <a:pt x="23579" y="13674"/>
                  <a:pt x="23876" y="12898"/>
                  <a:pt x="24538" y="12533"/>
                </a:cubicBezTo>
                <a:lnTo>
                  <a:pt x="25473" y="11985"/>
                </a:lnTo>
                <a:cubicBezTo>
                  <a:pt x="25790" y="12315"/>
                  <a:pt x="26223" y="12488"/>
                  <a:pt x="26666" y="12488"/>
                </a:cubicBezTo>
                <a:cubicBezTo>
                  <a:pt x="26959" y="12488"/>
                  <a:pt x="27256" y="12413"/>
                  <a:pt x="27528" y="12259"/>
                </a:cubicBezTo>
                <a:cubicBezTo>
                  <a:pt x="28304" y="11802"/>
                  <a:pt x="28578" y="10775"/>
                  <a:pt x="28167" y="9976"/>
                </a:cubicBezTo>
                <a:cubicBezTo>
                  <a:pt x="27858" y="9406"/>
                  <a:pt x="27268" y="9085"/>
                  <a:pt x="26665" y="9085"/>
                </a:cubicBezTo>
                <a:cubicBezTo>
                  <a:pt x="26375" y="9085"/>
                  <a:pt x="26082" y="9159"/>
                  <a:pt x="25816" y="9314"/>
                </a:cubicBezTo>
                <a:cubicBezTo>
                  <a:pt x="25131" y="9702"/>
                  <a:pt x="24834" y="10501"/>
                  <a:pt x="25017" y="11232"/>
                </a:cubicBezTo>
                <a:lnTo>
                  <a:pt x="24264" y="11665"/>
                </a:lnTo>
                <a:cubicBezTo>
                  <a:pt x="24008" y="11814"/>
                  <a:pt x="23729" y="11885"/>
                  <a:pt x="23451" y="11885"/>
                </a:cubicBezTo>
                <a:cubicBezTo>
                  <a:pt x="22961" y="11885"/>
                  <a:pt x="22476" y="11663"/>
                  <a:pt x="22141" y="11254"/>
                </a:cubicBezTo>
                <a:cubicBezTo>
                  <a:pt x="21958" y="11026"/>
                  <a:pt x="21753" y="10821"/>
                  <a:pt x="21547" y="10615"/>
                </a:cubicBezTo>
                <a:cubicBezTo>
                  <a:pt x="21022" y="10090"/>
                  <a:pt x="20908" y="9269"/>
                  <a:pt x="21274" y="8630"/>
                </a:cubicBezTo>
                <a:lnTo>
                  <a:pt x="22141" y="7146"/>
                </a:lnTo>
                <a:cubicBezTo>
                  <a:pt x="22318" y="7191"/>
                  <a:pt x="22499" y="7213"/>
                  <a:pt x="22679" y="7213"/>
                </a:cubicBezTo>
                <a:cubicBezTo>
                  <a:pt x="23497" y="7213"/>
                  <a:pt x="24300" y="6755"/>
                  <a:pt x="24675" y="5913"/>
                </a:cubicBezTo>
                <a:cubicBezTo>
                  <a:pt x="25108" y="4955"/>
                  <a:pt x="24743" y="3791"/>
                  <a:pt x="23853" y="3220"/>
                </a:cubicBezTo>
                <a:cubicBezTo>
                  <a:pt x="23488" y="2990"/>
                  <a:pt x="23085" y="2881"/>
                  <a:pt x="22688" y="2881"/>
                </a:cubicBezTo>
                <a:cubicBezTo>
                  <a:pt x="21942" y="2881"/>
                  <a:pt x="21219" y="3265"/>
                  <a:pt x="20817" y="3950"/>
                </a:cubicBezTo>
                <a:cubicBezTo>
                  <a:pt x="20315" y="4818"/>
                  <a:pt x="20475" y="5890"/>
                  <a:pt x="21159" y="6575"/>
                </a:cubicBezTo>
                <a:lnTo>
                  <a:pt x="20406" y="7876"/>
                </a:lnTo>
                <a:cubicBezTo>
                  <a:pt x="20112" y="8395"/>
                  <a:pt x="19556" y="8705"/>
                  <a:pt x="18976" y="8705"/>
                </a:cubicBezTo>
                <a:cubicBezTo>
                  <a:pt x="18790" y="8705"/>
                  <a:pt x="18603" y="8673"/>
                  <a:pt x="18420" y="8607"/>
                </a:cubicBezTo>
                <a:cubicBezTo>
                  <a:pt x="18146" y="8515"/>
                  <a:pt x="17895" y="8447"/>
                  <a:pt x="17621" y="8378"/>
                </a:cubicBezTo>
                <a:cubicBezTo>
                  <a:pt x="16891" y="8173"/>
                  <a:pt x="16366" y="7534"/>
                  <a:pt x="16366" y="6781"/>
                </a:cubicBezTo>
                <a:lnTo>
                  <a:pt x="16366" y="4795"/>
                </a:lnTo>
                <a:cubicBezTo>
                  <a:pt x="17439" y="4498"/>
                  <a:pt x="18215" y="3517"/>
                  <a:pt x="18169" y="2353"/>
                </a:cubicBezTo>
                <a:cubicBezTo>
                  <a:pt x="18146" y="1097"/>
                  <a:pt x="17097" y="47"/>
                  <a:pt x="15841" y="2"/>
                </a:cubicBezTo>
                <a:cubicBezTo>
                  <a:pt x="15813" y="1"/>
                  <a:pt x="15785" y="0"/>
                  <a:pt x="157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481199" y="3410274"/>
            <a:ext cx="1165593" cy="1082540"/>
          </a:xfrm>
          <a:custGeom>
            <a:rect b="b" l="l" r="r" t="t"/>
            <a:pathLst>
              <a:path extrusionOk="0" h="32678" w="31477">
                <a:moveTo>
                  <a:pt x="18238" y="12578"/>
                </a:moveTo>
                <a:cubicBezTo>
                  <a:pt x="18854" y="12578"/>
                  <a:pt x="19356" y="13080"/>
                  <a:pt x="19356" y="13720"/>
                </a:cubicBezTo>
                <a:cubicBezTo>
                  <a:pt x="19356" y="14336"/>
                  <a:pt x="18854" y="14838"/>
                  <a:pt x="18238" y="14838"/>
                </a:cubicBezTo>
                <a:cubicBezTo>
                  <a:pt x="17621" y="14838"/>
                  <a:pt x="17119" y="14336"/>
                  <a:pt x="17119" y="13720"/>
                </a:cubicBezTo>
                <a:cubicBezTo>
                  <a:pt x="17119" y="13080"/>
                  <a:pt x="17621" y="12578"/>
                  <a:pt x="18238" y="12578"/>
                </a:cubicBezTo>
                <a:close/>
                <a:moveTo>
                  <a:pt x="11892" y="14108"/>
                </a:moveTo>
                <a:cubicBezTo>
                  <a:pt x="13444" y="14108"/>
                  <a:pt x="14700" y="15363"/>
                  <a:pt x="14700" y="16892"/>
                </a:cubicBezTo>
                <a:cubicBezTo>
                  <a:pt x="14700" y="18444"/>
                  <a:pt x="13444" y="19700"/>
                  <a:pt x="11892" y="19700"/>
                </a:cubicBezTo>
                <a:cubicBezTo>
                  <a:pt x="10340" y="19700"/>
                  <a:pt x="9108" y="18444"/>
                  <a:pt x="9108" y="16892"/>
                </a:cubicBezTo>
                <a:cubicBezTo>
                  <a:pt x="9108" y="15363"/>
                  <a:pt x="10340" y="14108"/>
                  <a:pt x="11892" y="14108"/>
                </a:cubicBezTo>
                <a:close/>
                <a:moveTo>
                  <a:pt x="17621" y="17897"/>
                </a:moveTo>
                <a:cubicBezTo>
                  <a:pt x="18854" y="17897"/>
                  <a:pt x="19881" y="18901"/>
                  <a:pt x="19881" y="20156"/>
                </a:cubicBezTo>
                <a:cubicBezTo>
                  <a:pt x="19881" y="21412"/>
                  <a:pt x="18854" y="22416"/>
                  <a:pt x="17621" y="22416"/>
                </a:cubicBezTo>
                <a:cubicBezTo>
                  <a:pt x="16366" y="22416"/>
                  <a:pt x="15339" y="21412"/>
                  <a:pt x="15339" y="20156"/>
                </a:cubicBezTo>
                <a:cubicBezTo>
                  <a:pt x="15339" y="18901"/>
                  <a:pt x="16366" y="17897"/>
                  <a:pt x="17621" y="17897"/>
                </a:cubicBezTo>
                <a:close/>
                <a:moveTo>
                  <a:pt x="15757" y="0"/>
                </a:moveTo>
                <a:cubicBezTo>
                  <a:pt x="14403" y="0"/>
                  <a:pt x="13308" y="1080"/>
                  <a:pt x="13308" y="2444"/>
                </a:cubicBezTo>
                <a:cubicBezTo>
                  <a:pt x="13308" y="3562"/>
                  <a:pt x="14061" y="4498"/>
                  <a:pt x="15111" y="4795"/>
                </a:cubicBezTo>
                <a:lnTo>
                  <a:pt x="15111" y="6644"/>
                </a:lnTo>
                <a:cubicBezTo>
                  <a:pt x="15111" y="7420"/>
                  <a:pt x="14540" y="8105"/>
                  <a:pt x="13764" y="8241"/>
                </a:cubicBezTo>
                <a:cubicBezTo>
                  <a:pt x="13467" y="8310"/>
                  <a:pt x="13171" y="8378"/>
                  <a:pt x="12874" y="8470"/>
                </a:cubicBezTo>
                <a:cubicBezTo>
                  <a:pt x="12709" y="8521"/>
                  <a:pt x="12542" y="8546"/>
                  <a:pt x="12376" y="8546"/>
                </a:cubicBezTo>
                <a:cubicBezTo>
                  <a:pt x="11805" y="8546"/>
                  <a:pt x="11257" y="8252"/>
                  <a:pt x="10956" y="7739"/>
                </a:cubicBezTo>
                <a:lnTo>
                  <a:pt x="10363" y="6689"/>
                </a:lnTo>
                <a:cubicBezTo>
                  <a:pt x="11071" y="5982"/>
                  <a:pt x="11208" y="4841"/>
                  <a:pt x="10568" y="3973"/>
                </a:cubicBezTo>
                <a:cubicBezTo>
                  <a:pt x="10171" y="3417"/>
                  <a:pt x="9530" y="3104"/>
                  <a:pt x="8877" y="3104"/>
                </a:cubicBezTo>
                <a:cubicBezTo>
                  <a:pt x="8592" y="3104"/>
                  <a:pt x="8305" y="3164"/>
                  <a:pt x="8035" y="3288"/>
                </a:cubicBezTo>
                <a:cubicBezTo>
                  <a:pt x="6871" y="3791"/>
                  <a:pt x="6437" y="5183"/>
                  <a:pt x="7053" y="6256"/>
                </a:cubicBezTo>
                <a:cubicBezTo>
                  <a:pt x="7439" y="6935"/>
                  <a:pt x="8149" y="7304"/>
                  <a:pt x="8875" y="7304"/>
                </a:cubicBezTo>
                <a:cubicBezTo>
                  <a:pt x="9052" y="7304"/>
                  <a:pt x="9230" y="7282"/>
                  <a:pt x="9404" y="7237"/>
                </a:cubicBezTo>
                <a:lnTo>
                  <a:pt x="9998" y="8241"/>
                </a:lnTo>
                <a:cubicBezTo>
                  <a:pt x="10386" y="8903"/>
                  <a:pt x="10249" y="9771"/>
                  <a:pt x="9678" y="10273"/>
                </a:cubicBezTo>
                <a:cubicBezTo>
                  <a:pt x="9404" y="10524"/>
                  <a:pt x="9130" y="10798"/>
                  <a:pt x="8879" y="11072"/>
                </a:cubicBezTo>
                <a:cubicBezTo>
                  <a:pt x="8568" y="11440"/>
                  <a:pt x="8115" y="11633"/>
                  <a:pt x="7652" y="11633"/>
                </a:cubicBezTo>
                <a:cubicBezTo>
                  <a:pt x="7370" y="11633"/>
                  <a:pt x="7085" y="11561"/>
                  <a:pt x="6825" y="11414"/>
                </a:cubicBezTo>
                <a:lnTo>
                  <a:pt x="6300" y="11095"/>
                </a:lnTo>
                <a:cubicBezTo>
                  <a:pt x="6506" y="10319"/>
                  <a:pt x="6163" y="9474"/>
                  <a:pt x="5433" y="9063"/>
                </a:cubicBezTo>
                <a:cubicBezTo>
                  <a:pt x="5163" y="8906"/>
                  <a:pt x="4865" y="8832"/>
                  <a:pt x="4567" y="8832"/>
                </a:cubicBezTo>
                <a:cubicBezTo>
                  <a:pt x="3957" y="8832"/>
                  <a:pt x="3351" y="9142"/>
                  <a:pt x="3013" y="9679"/>
                </a:cubicBezTo>
                <a:cubicBezTo>
                  <a:pt x="2465" y="10570"/>
                  <a:pt x="2762" y="11688"/>
                  <a:pt x="3652" y="12213"/>
                </a:cubicBezTo>
                <a:cubicBezTo>
                  <a:pt x="3929" y="12374"/>
                  <a:pt x="4234" y="12451"/>
                  <a:pt x="4536" y="12451"/>
                </a:cubicBezTo>
                <a:cubicBezTo>
                  <a:pt x="5007" y="12451"/>
                  <a:pt x="5473" y="12264"/>
                  <a:pt x="5821" y="11916"/>
                </a:cubicBezTo>
                <a:lnTo>
                  <a:pt x="6414" y="12259"/>
                </a:lnTo>
                <a:cubicBezTo>
                  <a:pt x="7076" y="12647"/>
                  <a:pt x="7396" y="13423"/>
                  <a:pt x="7167" y="14153"/>
                </a:cubicBezTo>
                <a:cubicBezTo>
                  <a:pt x="7053" y="14496"/>
                  <a:pt x="6962" y="14861"/>
                  <a:pt x="6894" y="15226"/>
                </a:cubicBezTo>
                <a:cubicBezTo>
                  <a:pt x="6757" y="16002"/>
                  <a:pt x="6072" y="16550"/>
                  <a:pt x="5273" y="16550"/>
                </a:cubicBezTo>
                <a:lnTo>
                  <a:pt x="4132" y="16550"/>
                </a:lnTo>
                <a:cubicBezTo>
                  <a:pt x="3899" y="15704"/>
                  <a:pt x="3118" y="15054"/>
                  <a:pt x="2187" y="15054"/>
                </a:cubicBezTo>
                <a:cubicBezTo>
                  <a:pt x="2113" y="15054"/>
                  <a:pt x="2039" y="15058"/>
                  <a:pt x="1963" y="15066"/>
                </a:cubicBezTo>
                <a:cubicBezTo>
                  <a:pt x="1005" y="15158"/>
                  <a:pt x="251" y="15911"/>
                  <a:pt x="137" y="16869"/>
                </a:cubicBezTo>
                <a:cubicBezTo>
                  <a:pt x="0" y="18102"/>
                  <a:pt x="959" y="19129"/>
                  <a:pt x="2169" y="19129"/>
                </a:cubicBezTo>
                <a:cubicBezTo>
                  <a:pt x="3105" y="19129"/>
                  <a:pt x="3903" y="18490"/>
                  <a:pt x="4132" y="17623"/>
                </a:cubicBezTo>
                <a:lnTo>
                  <a:pt x="5410" y="17623"/>
                </a:lnTo>
                <a:cubicBezTo>
                  <a:pt x="6163" y="17623"/>
                  <a:pt x="6825" y="18125"/>
                  <a:pt x="7008" y="18855"/>
                </a:cubicBezTo>
                <a:cubicBezTo>
                  <a:pt x="7076" y="19152"/>
                  <a:pt x="7167" y="19426"/>
                  <a:pt x="7259" y="19723"/>
                </a:cubicBezTo>
                <a:cubicBezTo>
                  <a:pt x="7533" y="20476"/>
                  <a:pt x="7259" y="21320"/>
                  <a:pt x="6551" y="21731"/>
                </a:cubicBezTo>
                <a:lnTo>
                  <a:pt x="5136" y="22553"/>
                </a:lnTo>
                <a:cubicBezTo>
                  <a:pt x="4716" y="22132"/>
                  <a:pt x="4150" y="21905"/>
                  <a:pt x="3573" y="21905"/>
                </a:cubicBezTo>
                <a:cubicBezTo>
                  <a:pt x="3180" y="21905"/>
                  <a:pt x="2781" y="22011"/>
                  <a:pt x="2420" y="22233"/>
                </a:cubicBezTo>
                <a:cubicBezTo>
                  <a:pt x="1438" y="22827"/>
                  <a:pt x="1096" y="24128"/>
                  <a:pt x="1621" y="25132"/>
                </a:cubicBezTo>
                <a:cubicBezTo>
                  <a:pt x="2024" y="25891"/>
                  <a:pt x="2795" y="26325"/>
                  <a:pt x="3584" y="26325"/>
                </a:cubicBezTo>
                <a:cubicBezTo>
                  <a:pt x="3957" y="26325"/>
                  <a:pt x="4335" y="26228"/>
                  <a:pt x="4680" y="26022"/>
                </a:cubicBezTo>
                <a:cubicBezTo>
                  <a:pt x="5570" y="25520"/>
                  <a:pt x="5958" y="24493"/>
                  <a:pt x="5730" y="23534"/>
                </a:cubicBezTo>
                <a:lnTo>
                  <a:pt x="7304" y="22644"/>
                </a:lnTo>
                <a:cubicBezTo>
                  <a:pt x="7561" y="22489"/>
                  <a:pt x="7846" y="22414"/>
                  <a:pt x="8130" y="22414"/>
                </a:cubicBezTo>
                <a:cubicBezTo>
                  <a:pt x="8555" y="22414"/>
                  <a:pt x="8976" y="22581"/>
                  <a:pt x="9290" y="22895"/>
                </a:cubicBezTo>
                <a:cubicBezTo>
                  <a:pt x="9496" y="23101"/>
                  <a:pt x="9701" y="23306"/>
                  <a:pt x="9929" y="23489"/>
                </a:cubicBezTo>
                <a:cubicBezTo>
                  <a:pt x="10568" y="24014"/>
                  <a:pt x="10751" y="24881"/>
                  <a:pt x="10340" y="25589"/>
                </a:cubicBezTo>
                <a:lnTo>
                  <a:pt x="9975" y="26228"/>
                </a:lnTo>
                <a:cubicBezTo>
                  <a:pt x="9845" y="26195"/>
                  <a:pt x="9713" y="26179"/>
                  <a:pt x="9581" y="26179"/>
                </a:cubicBezTo>
                <a:cubicBezTo>
                  <a:pt x="8975" y="26179"/>
                  <a:pt x="8385" y="26518"/>
                  <a:pt x="8103" y="27118"/>
                </a:cubicBezTo>
                <a:cubicBezTo>
                  <a:pt x="7784" y="27848"/>
                  <a:pt x="8058" y="28716"/>
                  <a:pt x="8720" y="29149"/>
                </a:cubicBezTo>
                <a:cubicBezTo>
                  <a:pt x="8981" y="29311"/>
                  <a:pt x="9269" y="29387"/>
                  <a:pt x="9553" y="29387"/>
                </a:cubicBezTo>
                <a:cubicBezTo>
                  <a:pt x="10111" y="29387"/>
                  <a:pt x="10654" y="29093"/>
                  <a:pt x="10956" y="28579"/>
                </a:cubicBezTo>
                <a:cubicBezTo>
                  <a:pt x="11322" y="27940"/>
                  <a:pt x="11208" y="27164"/>
                  <a:pt x="10705" y="26661"/>
                </a:cubicBezTo>
                <a:lnTo>
                  <a:pt x="11162" y="25863"/>
                </a:lnTo>
                <a:cubicBezTo>
                  <a:pt x="11450" y="25340"/>
                  <a:pt x="12009" y="25045"/>
                  <a:pt x="12591" y="25045"/>
                </a:cubicBezTo>
                <a:cubicBezTo>
                  <a:pt x="12746" y="25045"/>
                  <a:pt x="12903" y="25066"/>
                  <a:pt x="13056" y="25109"/>
                </a:cubicBezTo>
                <a:cubicBezTo>
                  <a:pt x="13308" y="25178"/>
                  <a:pt x="13559" y="25246"/>
                  <a:pt x="13832" y="25292"/>
                </a:cubicBezTo>
                <a:cubicBezTo>
                  <a:pt x="14631" y="25452"/>
                  <a:pt x="15202" y="26114"/>
                  <a:pt x="15202" y="26913"/>
                </a:cubicBezTo>
                <a:lnTo>
                  <a:pt x="15202" y="28693"/>
                </a:lnTo>
                <a:cubicBezTo>
                  <a:pt x="14266" y="28944"/>
                  <a:pt x="13604" y="29834"/>
                  <a:pt x="13718" y="30861"/>
                </a:cubicBezTo>
                <a:cubicBezTo>
                  <a:pt x="13810" y="31797"/>
                  <a:pt x="14563" y="32573"/>
                  <a:pt x="15499" y="32665"/>
                </a:cubicBezTo>
                <a:cubicBezTo>
                  <a:pt x="15578" y="32673"/>
                  <a:pt x="15656" y="32678"/>
                  <a:pt x="15733" y="32678"/>
                </a:cubicBezTo>
                <a:cubicBezTo>
                  <a:pt x="16862" y="32678"/>
                  <a:pt x="17781" y="31767"/>
                  <a:pt x="17781" y="30656"/>
                </a:cubicBezTo>
                <a:cubicBezTo>
                  <a:pt x="17781" y="29697"/>
                  <a:pt x="17142" y="28921"/>
                  <a:pt x="16275" y="28693"/>
                </a:cubicBezTo>
                <a:lnTo>
                  <a:pt x="16275" y="26798"/>
                </a:lnTo>
                <a:cubicBezTo>
                  <a:pt x="16275" y="26022"/>
                  <a:pt x="16800" y="25383"/>
                  <a:pt x="17530" y="25201"/>
                </a:cubicBezTo>
                <a:cubicBezTo>
                  <a:pt x="17758" y="25132"/>
                  <a:pt x="17987" y="25064"/>
                  <a:pt x="18192" y="24995"/>
                </a:cubicBezTo>
                <a:cubicBezTo>
                  <a:pt x="18355" y="24939"/>
                  <a:pt x="18522" y="24913"/>
                  <a:pt x="18689" y="24913"/>
                </a:cubicBezTo>
                <a:cubicBezTo>
                  <a:pt x="19267" y="24913"/>
                  <a:pt x="19831" y="25234"/>
                  <a:pt x="20132" y="25748"/>
                </a:cubicBezTo>
                <a:lnTo>
                  <a:pt x="21045" y="27346"/>
                </a:lnTo>
                <a:cubicBezTo>
                  <a:pt x="20383" y="28031"/>
                  <a:pt x="20246" y="29127"/>
                  <a:pt x="20863" y="29948"/>
                </a:cubicBezTo>
                <a:cubicBezTo>
                  <a:pt x="21231" y="30477"/>
                  <a:pt x="21847" y="30781"/>
                  <a:pt x="22481" y="30781"/>
                </a:cubicBezTo>
                <a:cubicBezTo>
                  <a:pt x="22751" y="30781"/>
                  <a:pt x="23024" y="30726"/>
                  <a:pt x="23282" y="30610"/>
                </a:cubicBezTo>
                <a:cubicBezTo>
                  <a:pt x="24401" y="30131"/>
                  <a:pt x="24811" y="28784"/>
                  <a:pt x="24218" y="27757"/>
                </a:cubicBezTo>
                <a:cubicBezTo>
                  <a:pt x="23852" y="27116"/>
                  <a:pt x="23177" y="26754"/>
                  <a:pt x="22476" y="26754"/>
                </a:cubicBezTo>
                <a:cubicBezTo>
                  <a:pt x="22304" y="26754"/>
                  <a:pt x="22130" y="26776"/>
                  <a:pt x="21958" y="26821"/>
                </a:cubicBezTo>
                <a:lnTo>
                  <a:pt x="21022" y="25201"/>
                </a:lnTo>
                <a:cubicBezTo>
                  <a:pt x="20634" y="24539"/>
                  <a:pt x="20749" y="23671"/>
                  <a:pt x="21319" y="23169"/>
                </a:cubicBezTo>
                <a:cubicBezTo>
                  <a:pt x="21456" y="23009"/>
                  <a:pt x="21616" y="22872"/>
                  <a:pt x="21753" y="22713"/>
                </a:cubicBezTo>
                <a:cubicBezTo>
                  <a:pt x="22070" y="22368"/>
                  <a:pt x="22512" y="22198"/>
                  <a:pt x="22958" y="22198"/>
                </a:cubicBezTo>
                <a:cubicBezTo>
                  <a:pt x="23251" y="22198"/>
                  <a:pt x="23545" y="22271"/>
                  <a:pt x="23807" y="22416"/>
                </a:cubicBezTo>
                <a:lnTo>
                  <a:pt x="25793" y="23580"/>
                </a:lnTo>
                <a:cubicBezTo>
                  <a:pt x="25542" y="24562"/>
                  <a:pt x="25953" y="25611"/>
                  <a:pt x="26911" y="26136"/>
                </a:cubicBezTo>
                <a:cubicBezTo>
                  <a:pt x="27229" y="26310"/>
                  <a:pt x="27579" y="26392"/>
                  <a:pt x="27928" y="26392"/>
                </a:cubicBezTo>
                <a:cubicBezTo>
                  <a:pt x="28682" y="26392"/>
                  <a:pt x="29434" y="26009"/>
                  <a:pt x="29856" y="25338"/>
                </a:cubicBezTo>
                <a:cubicBezTo>
                  <a:pt x="30541" y="24265"/>
                  <a:pt x="30175" y="22850"/>
                  <a:pt x="29080" y="22211"/>
                </a:cubicBezTo>
                <a:cubicBezTo>
                  <a:pt x="28732" y="22005"/>
                  <a:pt x="28349" y="21908"/>
                  <a:pt x="27971" y="21908"/>
                </a:cubicBezTo>
                <a:cubicBezTo>
                  <a:pt x="27382" y="21908"/>
                  <a:pt x="26804" y="22145"/>
                  <a:pt x="26386" y="22576"/>
                </a:cubicBezTo>
                <a:lnTo>
                  <a:pt x="24423" y="21434"/>
                </a:lnTo>
                <a:cubicBezTo>
                  <a:pt x="23739" y="21046"/>
                  <a:pt x="23419" y="20248"/>
                  <a:pt x="23670" y="19517"/>
                </a:cubicBezTo>
                <a:cubicBezTo>
                  <a:pt x="23739" y="19312"/>
                  <a:pt x="23807" y="19106"/>
                  <a:pt x="23853" y="18901"/>
                </a:cubicBezTo>
                <a:cubicBezTo>
                  <a:pt x="24035" y="18148"/>
                  <a:pt x="24697" y="17623"/>
                  <a:pt x="25451" y="17623"/>
                </a:cubicBezTo>
                <a:lnTo>
                  <a:pt x="27322" y="17623"/>
                </a:lnTo>
                <a:cubicBezTo>
                  <a:pt x="27576" y="18490"/>
                  <a:pt x="28359" y="19142"/>
                  <a:pt x="29290" y="19142"/>
                </a:cubicBezTo>
                <a:cubicBezTo>
                  <a:pt x="29364" y="19142"/>
                  <a:pt x="29438" y="19137"/>
                  <a:pt x="29513" y="19129"/>
                </a:cubicBezTo>
                <a:cubicBezTo>
                  <a:pt x="30472" y="19038"/>
                  <a:pt x="31225" y="18262"/>
                  <a:pt x="31339" y="17326"/>
                </a:cubicBezTo>
                <a:cubicBezTo>
                  <a:pt x="31476" y="16093"/>
                  <a:pt x="30518" y="15043"/>
                  <a:pt x="29308" y="15043"/>
                </a:cubicBezTo>
                <a:cubicBezTo>
                  <a:pt x="28349" y="15043"/>
                  <a:pt x="27573" y="15683"/>
                  <a:pt x="27322" y="16550"/>
                </a:cubicBezTo>
                <a:lnTo>
                  <a:pt x="25588" y="16550"/>
                </a:lnTo>
                <a:cubicBezTo>
                  <a:pt x="24789" y="16550"/>
                  <a:pt x="24104" y="15979"/>
                  <a:pt x="23967" y="15180"/>
                </a:cubicBezTo>
                <a:cubicBezTo>
                  <a:pt x="23921" y="14929"/>
                  <a:pt x="23853" y="14655"/>
                  <a:pt x="23784" y="14404"/>
                </a:cubicBezTo>
                <a:cubicBezTo>
                  <a:pt x="23579" y="13674"/>
                  <a:pt x="23876" y="12898"/>
                  <a:pt x="24538" y="12533"/>
                </a:cubicBezTo>
                <a:lnTo>
                  <a:pt x="25473" y="11985"/>
                </a:lnTo>
                <a:cubicBezTo>
                  <a:pt x="25790" y="12315"/>
                  <a:pt x="26223" y="12488"/>
                  <a:pt x="26666" y="12488"/>
                </a:cubicBezTo>
                <a:cubicBezTo>
                  <a:pt x="26959" y="12488"/>
                  <a:pt x="27256" y="12413"/>
                  <a:pt x="27528" y="12259"/>
                </a:cubicBezTo>
                <a:cubicBezTo>
                  <a:pt x="28304" y="11802"/>
                  <a:pt x="28578" y="10775"/>
                  <a:pt x="28167" y="9976"/>
                </a:cubicBezTo>
                <a:cubicBezTo>
                  <a:pt x="27858" y="9406"/>
                  <a:pt x="27268" y="9085"/>
                  <a:pt x="26665" y="9085"/>
                </a:cubicBezTo>
                <a:cubicBezTo>
                  <a:pt x="26375" y="9085"/>
                  <a:pt x="26082" y="9159"/>
                  <a:pt x="25816" y="9314"/>
                </a:cubicBezTo>
                <a:cubicBezTo>
                  <a:pt x="25131" y="9702"/>
                  <a:pt x="24834" y="10501"/>
                  <a:pt x="25017" y="11232"/>
                </a:cubicBezTo>
                <a:lnTo>
                  <a:pt x="24264" y="11665"/>
                </a:lnTo>
                <a:cubicBezTo>
                  <a:pt x="24008" y="11814"/>
                  <a:pt x="23729" y="11885"/>
                  <a:pt x="23451" y="11885"/>
                </a:cubicBezTo>
                <a:cubicBezTo>
                  <a:pt x="22961" y="11885"/>
                  <a:pt x="22476" y="11663"/>
                  <a:pt x="22141" y="11254"/>
                </a:cubicBezTo>
                <a:cubicBezTo>
                  <a:pt x="21958" y="11026"/>
                  <a:pt x="21753" y="10821"/>
                  <a:pt x="21547" y="10615"/>
                </a:cubicBezTo>
                <a:cubicBezTo>
                  <a:pt x="21022" y="10090"/>
                  <a:pt x="20908" y="9269"/>
                  <a:pt x="21274" y="8630"/>
                </a:cubicBezTo>
                <a:lnTo>
                  <a:pt x="22141" y="7146"/>
                </a:lnTo>
                <a:cubicBezTo>
                  <a:pt x="22318" y="7191"/>
                  <a:pt x="22499" y="7213"/>
                  <a:pt x="22679" y="7213"/>
                </a:cubicBezTo>
                <a:cubicBezTo>
                  <a:pt x="23497" y="7213"/>
                  <a:pt x="24300" y="6755"/>
                  <a:pt x="24675" y="5913"/>
                </a:cubicBezTo>
                <a:cubicBezTo>
                  <a:pt x="25108" y="4955"/>
                  <a:pt x="24743" y="3791"/>
                  <a:pt x="23853" y="3220"/>
                </a:cubicBezTo>
                <a:cubicBezTo>
                  <a:pt x="23488" y="2990"/>
                  <a:pt x="23085" y="2881"/>
                  <a:pt x="22688" y="2881"/>
                </a:cubicBezTo>
                <a:cubicBezTo>
                  <a:pt x="21942" y="2881"/>
                  <a:pt x="21219" y="3265"/>
                  <a:pt x="20817" y="3950"/>
                </a:cubicBezTo>
                <a:cubicBezTo>
                  <a:pt x="20315" y="4818"/>
                  <a:pt x="20475" y="5890"/>
                  <a:pt x="21159" y="6575"/>
                </a:cubicBezTo>
                <a:lnTo>
                  <a:pt x="20406" y="7876"/>
                </a:lnTo>
                <a:cubicBezTo>
                  <a:pt x="20112" y="8395"/>
                  <a:pt x="19556" y="8705"/>
                  <a:pt x="18976" y="8705"/>
                </a:cubicBezTo>
                <a:cubicBezTo>
                  <a:pt x="18790" y="8705"/>
                  <a:pt x="18603" y="8673"/>
                  <a:pt x="18420" y="8607"/>
                </a:cubicBezTo>
                <a:cubicBezTo>
                  <a:pt x="18146" y="8515"/>
                  <a:pt x="17895" y="8447"/>
                  <a:pt x="17621" y="8378"/>
                </a:cubicBezTo>
                <a:cubicBezTo>
                  <a:pt x="16891" y="8173"/>
                  <a:pt x="16366" y="7534"/>
                  <a:pt x="16366" y="6781"/>
                </a:cubicBezTo>
                <a:lnTo>
                  <a:pt x="16366" y="4795"/>
                </a:lnTo>
                <a:cubicBezTo>
                  <a:pt x="17439" y="4498"/>
                  <a:pt x="18215" y="3517"/>
                  <a:pt x="18169" y="2353"/>
                </a:cubicBezTo>
                <a:cubicBezTo>
                  <a:pt x="18146" y="1097"/>
                  <a:pt x="17097" y="47"/>
                  <a:pt x="15841" y="2"/>
                </a:cubicBezTo>
                <a:cubicBezTo>
                  <a:pt x="15813" y="1"/>
                  <a:pt x="15785" y="0"/>
                  <a:pt x="15757" y="0"/>
                </a:cubicBezTo>
                <a:close/>
              </a:path>
            </a:pathLst>
          </a:custGeom>
          <a:solidFill>
            <a:srgbClr val="F24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505" name="Shape 1505"/>
        <p:cNvGrpSpPr/>
        <p:nvPr/>
      </p:nvGrpSpPr>
      <p:grpSpPr>
        <a:xfrm>
          <a:off x="0" y="0"/>
          <a:ext cx="0" cy="0"/>
          <a:chOff x="0" y="0"/>
          <a:chExt cx="0" cy="0"/>
        </a:xfrm>
      </p:grpSpPr>
      <p:sp>
        <p:nvSpPr>
          <p:cNvPr id="1506" name="Google Shape;1506;p33"/>
          <p:cNvSpPr txBox="1"/>
          <p:nvPr>
            <p:ph type="title"/>
          </p:nvPr>
        </p:nvSpPr>
        <p:spPr>
          <a:xfrm>
            <a:off x="645900" y="-118825"/>
            <a:ext cx="7703100" cy="93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Data Cleaning Before Visualization</a:t>
            </a:r>
            <a:endParaRPr sz="3000">
              <a:solidFill>
                <a:srgbClr val="434343"/>
              </a:solidFill>
              <a:latin typeface="Rubik ExtraBold"/>
              <a:ea typeface="Rubik ExtraBold"/>
              <a:cs typeface="Rubik ExtraBold"/>
              <a:sym typeface="Rubik ExtraBold"/>
            </a:endParaRPr>
          </a:p>
        </p:txBody>
      </p:sp>
      <p:grpSp>
        <p:nvGrpSpPr>
          <p:cNvPr id="1507" name="Google Shape;1507;p33"/>
          <p:cNvGrpSpPr/>
          <p:nvPr/>
        </p:nvGrpSpPr>
        <p:grpSpPr>
          <a:xfrm>
            <a:off x="6427417" y="1021361"/>
            <a:ext cx="2005573" cy="1877051"/>
            <a:chOff x="4820425" y="1329900"/>
            <a:chExt cx="70175" cy="70350"/>
          </a:xfrm>
        </p:grpSpPr>
        <p:sp>
          <p:nvSpPr>
            <p:cNvPr id="1508" name="Google Shape;1508;p3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33"/>
          <p:cNvGrpSpPr/>
          <p:nvPr/>
        </p:nvGrpSpPr>
        <p:grpSpPr>
          <a:xfrm>
            <a:off x="266475" y="1517997"/>
            <a:ext cx="6083714" cy="2948001"/>
            <a:chOff x="269612" y="1060775"/>
            <a:chExt cx="6083714" cy="2802815"/>
          </a:xfrm>
        </p:grpSpPr>
        <p:cxnSp>
          <p:nvCxnSpPr>
            <p:cNvPr id="1513" name="Google Shape;1513;p33"/>
            <p:cNvCxnSpPr>
              <a:stCxn id="1514" idx="6"/>
            </p:cNvCxnSpPr>
            <p:nvPr/>
          </p:nvCxnSpPr>
          <p:spPr>
            <a:xfrm>
              <a:off x="4283627" y="1472248"/>
              <a:ext cx="2069700" cy="0"/>
            </a:xfrm>
            <a:prstGeom prst="straightConnector1">
              <a:avLst/>
            </a:prstGeom>
            <a:noFill/>
            <a:ln cap="flat" cmpd="sng" w="19050">
              <a:solidFill>
                <a:schemeClr val="accent4"/>
              </a:solidFill>
              <a:prstDash val="solid"/>
              <a:round/>
              <a:headEnd len="med" w="med" type="none"/>
              <a:tailEnd len="med" w="med" type="oval"/>
            </a:ln>
          </p:spPr>
        </p:cxnSp>
        <p:cxnSp>
          <p:nvCxnSpPr>
            <p:cNvPr id="1515" name="Google Shape;1515;p33"/>
            <p:cNvCxnSpPr>
              <a:stCxn id="1516" idx="6"/>
            </p:cNvCxnSpPr>
            <p:nvPr/>
          </p:nvCxnSpPr>
          <p:spPr>
            <a:xfrm>
              <a:off x="4283627" y="2431270"/>
              <a:ext cx="1717200" cy="0"/>
            </a:xfrm>
            <a:prstGeom prst="straightConnector1">
              <a:avLst/>
            </a:prstGeom>
            <a:noFill/>
            <a:ln cap="flat" cmpd="sng" w="19050">
              <a:solidFill>
                <a:schemeClr val="accent4"/>
              </a:solidFill>
              <a:prstDash val="solid"/>
              <a:round/>
              <a:headEnd len="med" w="med" type="none"/>
              <a:tailEnd len="med" w="med" type="oval"/>
            </a:ln>
          </p:spPr>
        </p:cxnSp>
        <p:cxnSp>
          <p:nvCxnSpPr>
            <p:cNvPr id="1517" name="Google Shape;1517;p33"/>
            <p:cNvCxnSpPr>
              <a:stCxn id="1518" idx="6"/>
            </p:cNvCxnSpPr>
            <p:nvPr/>
          </p:nvCxnSpPr>
          <p:spPr>
            <a:xfrm>
              <a:off x="4283638" y="3418390"/>
              <a:ext cx="1428600" cy="0"/>
            </a:xfrm>
            <a:prstGeom prst="straightConnector1">
              <a:avLst/>
            </a:prstGeom>
            <a:noFill/>
            <a:ln cap="flat" cmpd="sng" w="19050">
              <a:solidFill>
                <a:schemeClr val="accent4"/>
              </a:solidFill>
              <a:prstDash val="solid"/>
              <a:round/>
              <a:headEnd len="med" w="med" type="none"/>
              <a:tailEnd len="med" w="med" type="oval"/>
            </a:ln>
          </p:spPr>
        </p:cxnSp>
        <p:grpSp>
          <p:nvGrpSpPr>
            <p:cNvPr id="1519" name="Google Shape;1519;p33"/>
            <p:cNvGrpSpPr/>
            <p:nvPr/>
          </p:nvGrpSpPr>
          <p:grpSpPr>
            <a:xfrm>
              <a:off x="269612" y="1060775"/>
              <a:ext cx="4014025" cy="2802815"/>
              <a:chOff x="269612" y="1060775"/>
              <a:chExt cx="4014025" cy="2802815"/>
            </a:xfrm>
          </p:grpSpPr>
          <p:sp>
            <p:nvSpPr>
              <p:cNvPr id="1520" name="Google Shape;1520;p33"/>
              <p:cNvSpPr/>
              <p:nvPr/>
            </p:nvSpPr>
            <p:spPr>
              <a:xfrm>
                <a:off x="463925" y="2019795"/>
                <a:ext cx="3567900" cy="8229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3460727" y="2019820"/>
                <a:ext cx="822900" cy="822900"/>
              </a:xfrm>
              <a:prstGeom prst="ellipse">
                <a:avLst/>
              </a:prstGeom>
              <a:solidFill>
                <a:schemeClr val="l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33"/>
              <p:cNvGrpSpPr/>
              <p:nvPr/>
            </p:nvGrpSpPr>
            <p:grpSpPr>
              <a:xfrm>
                <a:off x="345813" y="2081705"/>
                <a:ext cx="3114808" cy="629667"/>
                <a:chOff x="-1051120" y="1725530"/>
                <a:chExt cx="3449400" cy="697306"/>
              </a:xfrm>
            </p:grpSpPr>
            <p:sp>
              <p:nvSpPr>
                <p:cNvPr id="1522" name="Google Shape;1522;p33"/>
                <p:cNvSpPr txBox="1"/>
                <p:nvPr/>
              </p:nvSpPr>
              <p:spPr>
                <a:xfrm>
                  <a:off x="-713577" y="1725530"/>
                  <a:ext cx="2907900" cy="25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Fira Sans Extra Condensed Medium"/>
                      <a:ea typeface="Fira Sans Extra Condensed Medium"/>
                      <a:cs typeface="Fira Sans Extra Condensed Medium"/>
                      <a:sym typeface="Fira Sans Extra Condensed Medium"/>
                    </a:rPr>
                    <a:t>Retrieving</a:t>
                  </a:r>
                  <a:r>
                    <a:rPr lang="en" sz="1900">
                      <a:solidFill>
                        <a:schemeClr val="dk1"/>
                      </a:solidFill>
                      <a:latin typeface="Fira Sans Extra Condensed Medium"/>
                      <a:ea typeface="Fira Sans Extra Condensed Medium"/>
                      <a:cs typeface="Fira Sans Extra Condensed Medium"/>
                      <a:sym typeface="Fira Sans Extra Condensed Medium"/>
                    </a:rPr>
                    <a:t> Specific Data </a:t>
                  </a:r>
                  <a:endParaRPr sz="1900">
                    <a:solidFill>
                      <a:schemeClr val="dk1"/>
                    </a:solidFill>
                    <a:latin typeface="Fira Sans Extra Condensed Medium"/>
                    <a:ea typeface="Fira Sans Extra Condensed Medium"/>
                    <a:cs typeface="Fira Sans Extra Condensed Medium"/>
                    <a:sym typeface="Fira Sans Extra Condensed Medium"/>
                  </a:endParaRPr>
                </a:p>
              </p:txBody>
            </p:sp>
            <p:sp>
              <p:nvSpPr>
                <p:cNvPr id="1523" name="Google Shape;1523;p33"/>
                <p:cNvSpPr txBox="1"/>
                <p:nvPr/>
              </p:nvSpPr>
              <p:spPr>
                <a:xfrm>
                  <a:off x="-1051120" y="2045436"/>
                  <a:ext cx="3449400" cy="37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dk1"/>
                      </a:solidFill>
                      <a:latin typeface="Fira Sans"/>
                      <a:ea typeface="Fira Sans"/>
                      <a:cs typeface="Fira Sans"/>
                      <a:sym typeface="Fira Sans"/>
                    </a:rPr>
                    <a:t>Filter the Top 5 states</a:t>
                  </a:r>
                  <a:endParaRPr sz="1300">
                    <a:solidFill>
                      <a:schemeClr val="dk1"/>
                    </a:solidFill>
                    <a:latin typeface="Fira Sans"/>
                    <a:ea typeface="Fira Sans"/>
                    <a:cs typeface="Fira Sans"/>
                    <a:sym typeface="Fira Sans"/>
                  </a:endParaRPr>
                </a:p>
                <a:p>
                  <a:pPr indent="0" lvl="0" marL="0" rtl="0" algn="r">
                    <a:spcBef>
                      <a:spcPts val="0"/>
                    </a:spcBef>
                    <a:spcAft>
                      <a:spcPts val="0"/>
                    </a:spcAft>
                    <a:buNone/>
                  </a:pPr>
                  <a:r>
                    <a:rPr lang="en" sz="1300">
                      <a:solidFill>
                        <a:schemeClr val="dk1"/>
                      </a:solidFill>
                      <a:latin typeface="Fira Sans"/>
                      <a:ea typeface="Fira Sans"/>
                      <a:cs typeface="Fira Sans"/>
                      <a:sym typeface="Fira Sans"/>
                    </a:rPr>
                    <a:t>Rename and Extract Specific Columns </a:t>
                  </a:r>
                  <a:endParaRPr sz="1300">
                    <a:solidFill>
                      <a:schemeClr val="dk1"/>
                    </a:solidFill>
                    <a:latin typeface="Fira Sans"/>
                    <a:ea typeface="Fira Sans"/>
                    <a:cs typeface="Fira Sans"/>
                    <a:sym typeface="Fira Sans"/>
                  </a:endParaRPr>
                </a:p>
              </p:txBody>
            </p:sp>
          </p:grpSp>
          <p:sp>
            <p:nvSpPr>
              <p:cNvPr id="1524" name="Google Shape;1524;p33"/>
              <p:cNvSpPr/>
              <p:nvPr/>
            </p:nvSpPr>
            <p:spPr>
              <a:xfrm>
                <a:off x="463913" y="2973166"/>
                <a:ext cx="3567900" cy="8904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3460738" y="2973190"/>
                <a:ext cx="822900" cy="890400"/>
              </a:xfrm>
              <a:prstGeom prst="ellipse">
                <a:avLst/>
              </a:prstGeom>
              <a:solidFill>
                <a:schemeClr val="lt2"/>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5" name="Google Shape;1525;p33"/>
              <p:cNvGrpSpPr/>
              <p:nvPr/>
            </p:nvGrpSpPr>
            <p:grpSpPr>
              <a:xfrm>
                <a:off x="269612" y="3015319"/>
                <a:ext cx="3240777" cy="798030"/>
                <a:chOff x="-1135506" y="1703641"/>
                <a:chExt cx="3588900" cy="883754"/>
              </a:xfrm>
            </p:grpSpPr>
            <p:sp>
              <p:nvSpPr>
                <p:cNvPr id="1526" name="Google Shape;1526;p33"/>
                <p:cNvSpPr txBox="1"/>
                <p:nvPr/>
              </p:nvSpPr>
              <p:spPr>
                <a:xfrm>
                  <a:off x="-713577" y="1703641"/>
                  <a:ext cx="2907900" cy="25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Fira Sans Extra Condensed Medium"/>
                      <a:ea typeface="Fira Sans Extra Condensed Medium"/>
                      <a:cs typeface="Fira Sans Extra Condensed Medium"/>
                      <a:sym typeface="Fira Sans Extra Condensed Medium"/>
                    </a:rPr>
                    <a:t>Transpose </a:t>
                  </a:r>
                  <a:endParaRPr sz="1900">
                    <a:solidFill>
                      <a:schemeClr val="dk1"/>
                    </a:solidFill>
                    <a:latin typeface="Fira Sans Extra Condensed Medium"/>
                    <a:ea typeface="Fira Sans Extra Condensed Medium"/>
                    <a:cs typeface="Fira Sans Extra Condensed Medium"/>
                    <a:sym typeface="Fira Sans Extra Condensed Medium"/>
                  </a:endParaRPr>
                </a:p>
              </p:txBody>
            </p:sp>
            <p:sp>
              <p:nvSpPr>
                <p:cNvPr id="1527" name="Google Shape;1527;p33"/>
                <p:cNvSpPr txBox="1"/>
                <p:nvPr/>
              </p:nvSpPr>
              <p:spPr>
                <a:xfrm>
                  <a:off x="-1135506" y="1965195"/>
                  <a:ext cx="3588900" cy="62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dk1"/>
                      </a:solidFill>
                      <a:latin typeface="Fira Sans"/>
                      <a:ea typeface="Fira Sans"/>
                      <a:cs typeface="Fira Sans"/>
                      <a:sym typeface="Fira Sans"/>
                    </a:rPr>
                    <a:t>Switch Row to Column making vaccination and unemployment rate in the same column</a:t>
                  </a:r>
                  <a:endParaRPr sz="1300">
                    <a:solidFill>
                      <a:schemeClr val="dk1"/>
                    </a:solidFill>
                    <a:latin typeface="Fira Sans"/>
                    <a:ea typeface="Fira Sans"/>
                    <a:cs typeface="Fira Sans"/>
                    <a:sym typeface="Fira Sans"/>
                  </a:endParaRPr>
                </a:p>
              </p:txBody>
            </p:sp>
          </p:grpSp>
          <p:sp>
            <p:nvSpPr>
              <p:cNvPr id="1528" name="Google Shape;1528;p33"/>
              <p:cNvSpPr/>
              <p:nvPr/>
            </p:nvSpPr>
            <p:spPr>
              <a:xfrm>
                <a:off x="463925" y="1060775"/>
                <a:ext cx="3567900" cy="8229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3460727" y="1060798"/>
                <a:ext cx="822900" cy="822900"/>
              </a:xfrm>
              <a:prstGeom prst="ellipse">
                <a:avLst/>
              </a:prstGeom>
              <a:solidFill>
                <a:schemeClr val="lt2"/>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9" name="Google Shape;1529;p33"/>
              <p:cNvGrpSpPr/>
              <p:nvPr/>
            </p:nvGrpSpPr>
            <p:grpSpPr>
              <a:xfrm>
                <a:off x="650613" y="1148092"/>
                <a:ext cx="2702034" cy="616475"/>
                <a:chOff x="-713579" y="1753669"/>
                <a:chExt cx="2992285" cy="682696"/>
              </a:xfrm>
            </p:grpSpPr>
            <p:sp>
              <p:nvSpPr>
                <p:cNvPr id="1530" name="Google Shape;1530;p33"/>
                <p:cNvSpPr txBox="1"/>
                <p:nvPr/>
              </p:nvSpPr>
              <p:spPr>
                <a:xfrm>
                  <a:off x="-713579" y="1753669"/>
                  <a:ext cx="2907900" cy="258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Fira Sans Extra Condensed Medium"/>
                      <a:ea typeface="Fira Sans Extra Condensed Medium"/>
                      <a:cs typeface="Fira Sans Extra Condensed Medium"/>
                      <a:sym typeface="Fira Sans Extra Condensed Medium"/>
                    </a:rPr>
                    <a:t>Merging Datasets</a:t>
                  </a:r>
                  <a:endParaRPr sz="1900">
                    <a:solidFill>
                      <a:schemeClr val="dk1"/>
                    </a:solidFill>
                    <a:latin typeface="Fira Sans Extra Condensed Medium"/>
                    <a:ea typeface="Fira Sans Extra Condensed Medium"/>
                    <a:cs typeface="Fira Sans Extra Condensed Medium"/>
                    <a:sym typeface="Fira Sans Extra Condensed Medium"/>
                  </a:endParaRPr>
                </a:p>
              </p:txBody>
            </p:sp>
            <p:sp>
              <p:nvSpPr>
                <p:cNvPr id="1531" name="Google Shape;1531;p33"/>
                <p:cNvSpPr txBox="1"/>
                <p:nvPr/>
              </p:nvSpPr>
              <p:spPr>
                <a:xfrm>
                  <a:off x="-629193" y="2058965"/>
                  <a:ext cx="2907900" cy="37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300">
                      <a:solidFill>
                        <a:schemeClr val="dk1"/>
                      </a:solidFill>
                      <a:latin typeface="Fira Sans"/>
                      <a:ea typeface="Fira Sans"/>
                      <a:cs typeface="Fira Sans"/>
                      <a:sym typeface="Fira Sans"/>
                    </a:rPr>
                    <a:t>Unemployment Rate Dataset </a:t>
                  </a:r>
                  <a:endParaRPr sz="1300">
                    <a:solidFill>
                      <a:schemeClr val="dk1"/>
                    </a:solidFill>
                    <a:latin typeface="Fira Sans"/>
                    <a:ea typeface="Fira Sans"/>
                    <a:cs typeface="Fira Sans"/>
                    <a:sym typeface="Fira Sans"/>
                  </a:endParaRPr>
                </a:p>
                <a:p>
                  <a:pPr indent="0" lvl="0" marL="0" rtl="0" algn="r">
                    <a:spcBef>
                      <a:spcPts val="0"/>
                    </a:spcBef>
                    <a:spcAft>
                      <a:spcPts val="0"/>
                    </a:spcAft>
                    <a:buNone/>
                  </a:pPr>
                  <a:r>
                    <a:rPr lang="en" sz="1300">
                      <a:solidFill>
                        <a:schemeClr val="dk1"/>
                      </a:solidFill>
                      <a:latin typeface="Fira Sans"/>
                      <a:ea typeface="Fira Sans"/>
                      <a:cs typeface="Fira Sans"/>
                      <a:sym typeface="Fira Sans"/>
                    </a:rPr>
                    <a:t>Vaccination Rate Dataset</a:t>
                  </a:r>
                  <a:endParaRPr sz="1300">
                    <a:solidFill>
                      <a:schemeClr val="dk1"/>
                    </a:solidFill>
                    <a:latin typeface="Fira Sans"/>
                    <a:ea typeface="Fira Sans"/>
                    <a:cs typeface="Fira Sans"/>
                    <a:sym typeface="Fira Sans"/>
                  </a:endParaRPr>
                </a:p>
              </p:txBody>
            </p:sp>
          </p:grpSp>
        </p:grpSp>
      </p:grpSp>
      <p:sp>
        <p:nvSpPr>
          <p:cNvPr id="1532" name="Google Shape;1532;p33"/>
          <p:cNvSpPr txBox="1"/>
          <p:nvPr>
            <p:ph type="title"/>
          </p:nvPr>
        </p:nvSpPr>
        <p:spPr>
          <a:xfrm>
            <a:off x="3434050" y="1676075"/>
            <a:ext cx="597300" cy="56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1</a:t>
            </a:r>
            <a:endParaRPr sz="3000">
              <a:solidFill>
                <a:srgbClr val="434343"/>
              </a:solidFill>
              <a:latin typeface="Rubik ExtraBold"/>
              <a:ea typeface="Rubik ExtraBold"/>
              <a:cs typeface="Rubik ExtraBold"/>
              <a:sym typeface="Rubik ExtraBold"/>
            </a:endParaRPr>
          </a:p>
        </p:txBody>
      </p:sp>
      <p:sp>
        <p:nvSpPr>
          <p:cNvPr id="1533" name="Google Shape;1533;p33"/>
          <p:cNvSpPr txBox="1"/>
          <p:nvPr>
            <p:ph type="title"/>
          </p:nvPr>
        </p:nvSpPr>
        <p:spPr>
          <a:xfrm>
            <a:off x="3495000" y="2715275"/>
            <a:ext cx="597300" cy="56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2</a:t>
            </a:r>
            <a:endParaRPr sz="3000">
              <a:solidFill>
                <a:srgbClr val="434343"/>
              </a:solidFill>
              <a:latin typeface="Rubik ExtraBold"/>
              <a:ea typeface="Rubik ExtraBold"/>
              <a:cs typeface="Rubik ExtraBold"/>
              <a:sym typeface="Rubik ExtraBold"/>
            </a:endParaRPr>
          </a:p>
        </p:txBody>
      </p:sp>
      <p:sp>
        <p:nvSpPr>
          <p:cNvPr id="1534" name="Google Shape;1534;p33"/>
          <p:cNvSpPr txBox="1"/>
          <p:nvPr>
            <p:ph type="title"/>
          </p:nvPr>
        </p:nvSpPr>
        <p:spPr>
          <a:xfrm>
            <a:off x="3495000" y="3754475"/>
            <a:ext cx="597300" cy="561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3</a:t>
            </a:r>
            <a:endParaRPr sz="3000">
              <a:solidFill>
                <a:srgbClr val="434343"/>
              </a:solidFill>
              <a:latin typeface="Rubik ExtraBold"/>
              <a:ea typeface="Rubik ExtraBold"/>
              <a:cs typeface="Rubik ExtraBold"/>
              <a:sym typeface="Rubik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38" name="Shape 1538"/>
        <p:cNvGrpSpPr/>
        <p:nvPr/>
      </p:nvGrpSpPr>
      <p:grpSpPr>
        <a:xfrm>
          <a:off x="0" y="0"/>
          <a:ext cx="0" cy="0"/>
          <a:chOff x="0" y="0"/>
          <a:chExt cx="0" cy="0"/>
        </a:xfrm>
      </p:grpSpPr>
      <p:sp>
        <p:nvSpPr>
          <p:cNvPr id="1539" name="Google Shape;1539;p34"/>
          <p:cNvSpPr txBox="1"/>
          <p:nvPr/>
        </p:nvSpPr>
        <p:spPr>
          <a:xfrm>
            <a:off x="282400" y="3002400"/>
            <a:ext cx="8505000" cy="15096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540" name="Google Shape;1540;p34"/>
          <p:cNvSpPr txBox="1"/>
          <p:nvPr/>
        </p:nvSpPr>
        <p:spPr>
          <a:xfrm>
            <a:off x="282400" y="1158075"/>
            <a:ext cx="8505000" cy="15768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541" name="Google Shape;1541;p34"/>
          <p:cNvSpPr/>
          <p:nvPr/>
        </p:nvSpPr>
        <p:spPr>
          <a:xfrm>
            <a:off x="3213764" y="378962"/>
            <a:ext cx="22827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5083408" y="316960"/>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4"/>
          <p:cNvSpPr txBox="1"/>
          <p:nvPr/>
        </p:nvSpPr>
        <p:spPr>
          <a:xfrm>
            <a:off x="3147374" y="533600"/>
            <a:ext cx="22374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Retrieving Specific Data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44" name="Google Shape;1544;p34"/>
          <p:cNvSpPr/>
          <p:nvPr/>
        </p:nvSpPr>
        <p:spPr>
          <a:xfrm>
            <a:off x="5981827" y="397262"/>
            <a:ext cx="22827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7770445" y="335310"/>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txBox="1"/>
          <p:nvPr/>
        </p:nvSpPr>
        <p:spPr>
          <a:xfrm>
            <a:off x="6101269" y="560063"/>
            <a:ext cx="1680000" cy="13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Transpose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47" name="Google Shape;1547;p34"/>
          <p:cNvSpPr/>
          <p:nvPr/>
        </p:nvSpPr>
        <p:spPr>
          <a:xfrm>
            <a:off x="526801" y="366285"/>
            <a:ext cx="2332500" cy="4806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4"/>
          <p:cNvSpPr txBox="1"/>
          <p:nvPr/>
        </p:nvSpPr>
        <p:spPr>
          <a:xfrm>
            <a:off x="636625" y="533604"/>
            <a:ext cx="19137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Merging Datasets</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49" name="Google Shape;1549;p34"/>
          <p:cNvSpPr txBox="1"/>
          <p:nvPr>
            <p:ph idx="4294967295" type="title"/>
          </p:nvPr>
        </p:nvSpPr>
        <p:spPr>
          <a:xfrm>
            <a:off x="5169500" y="291049"/>
            <a:ext cx="455400" cy="6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2</a:t>
            </a:r>
            <a:endParaRPr sz="3000">
              <a:solidFill>
                <a:srgbClr val="434343"/>
              </a:solidFill>
              <a:latin typeface="Rubik ExtraBold"/>
              <a:ea typeface="Rubik ExtraBold"/>
              <a:cs typeface="Rubik ExtraBold"/>
              <a:sym typeface="Rubik ExtraBold"/>
            </a:endParaRPr>
          </a:p>
        </p:txBody>
      </p:sp>
      <p:sp>
        <p:nvSpPr>
          <p:cNvPr id="1550" name="Google Shape;1550;p34"/>
          <p:cNvSpPr txBox="1"/>
          <p:nvPr>
            <p:ph idx="4294967295" type="title"/>
          </p:nvPr>
        </p:nvSpPr>
        <p:spPr>
          <a:xfrm>
            <a:off x="7830775" y="316950"/>
            <a:ext cx="4554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3</a:t>
            </a:r>
            <a:endParaRPr sz="3000">
              <a:solidFill>
                <a:srgbClr val="434343"/>
              </a:solidFill>
              <a:latin typeface="Rubik ExtraBold"/>
              <a:ea typeface="Rubik ExtraBold"/>
              <a:cs typeface="Rubik ExtraBold"/>
              <a:sym typeface="Rubik ExtraBold"/>
            </a:endParaRPr>
          </a:p>
        </p:txBody>
      </p:sp>
      <p:pic>
        <p:nvPicPr>
          <p:cNvPr id="1551" name="Google Shape;1551;p34"/>
          <p:cNvPicPr preferRelativeResize="0"/>
          <p:nvPr/>
        </p:nvPicPr>
        <p:blipFill>
          <a:blip r:embed="rId3">
            <a:alphaModFix/>
          </a:blip>
          <a:stretch>
            <a:fillRect/>
          </a:stretch>
        </p:blipFill>
        <p:spPr>
          <a:xfrm>
            <a:off x="373550" y="1270374"/>
            <a:ext cx="8322675" cy="1359575"/>
          </a:xfrm>
          <a:prstGeom prst="rect">
            <a:avLst/>
          </a:prstGeom>
          <a:noFill/>
          <a:ln>
            <a:noFill/>
          </a:ln>
        </p:spPr>
      </p:pic>
      <p:pic>
        <p:nvPicPr>
          <p:cNvPr id="1552" name="Google Shape;1552;p34"/>
          <p:cNvPicPr preferRelativeResize="0"/>
          <p:nvPr/>
        </p:nvPicPr>
        <p:blipFill>
          <a:blip r:embed="rId4">
            <a:alphaModFix/>
          </a:blip>
          <a:stretch>
            <a:fillRect/>
          </a:stretch>
        </p:blipFill>
        <p:spPr>
          <a:xfrm>
            <a:off x="373550" y="3058225"/>
            <a:ext cx="8322674" cy="1359575"/>
          </a:xfrm>
          <a:prstGeom prst="rect">
            <a:avLst/>
          </a:prstGeom>
          <a:noFill/>
          <a:ln>
            <a:noFill/>
          </a:ln>
        </p:spPr>
      </p:pic>
      <p:sp>
        <p:nvSpPr>
          <p:cNvPr id="1553" name="Google Shape;1553;p34"/>
          <p:cNvSpPr/>
          <p:nvPr/>
        </p:nvSpPr>
        <p:spPr>
          <a:xfrm>
            <a:off x="2441208" y="325935"/>
            <a:ext cx="627600" cy="604500"/>
          </a:xfrm>
          <a:prstGeom prst="ellipse">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txBox="1"/>
          <p:nvPr>
            <p:ph idx="4294967295" type="title"/>
          </p:nvPr>
        </p:nvSpPr>
        <p:spPr>
          <a:xfrm>
            <a:off x="2559696" y="316950"/>
            <a:ext cx="390600" cy="3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1</a:t>
            </a:r>
            <a:endParaRPr sz="3000">
              <a:solidFill>
                <a:srgbClr val="434343"/>
              </a:solidFill>
              <a:latin typeface="Rubik ExtraBold"/>
              <a:ea typeface="Rubik ExtraBold"/>
              <a:cs typeface="Rubik ExtraBold"/>
              <a:sym typeface="Rubik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58" name="Shape 1558"/>
        <p:cNvGrpSpPr/>
        <p:nvPr/>
      </p:nvGrpSpPr>
      <p:grpSpPr>
        <a:xfrm>
          <a:off x="0" y="0"/>
          <a:ext cx="0" cy="0"/>
          <a:chOff x="0" y="0"/>
          <a:chExt cx="0" cy="0"/>
        </a:xfrm>
      </p:grpSpPr>
      <p:sp>
        <p:nvSpPr>
          <p:cNvPr id="1559" name="Google Shape;1559;p35"/>
          <p:cNvSpPr txBox="1"/>
          <p:nvPr/>
        </p:nvSpPr>
        <p:spPr>
          <a:xfrm>
            <a:off x="394775" y="3028675"/>
            <a:ext cx="8505000" cy="14154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560" name="Google Shape;1560;p35"/>
          <p:cNvSpPr txBox="1"/>
          <p:nvPr/>
        </p:nvSpPr>
        <p:spPr>
          <a:xfrm>
            <a:off x="394775" y="1184350"/>
            <a:ext cx="8505000" cy="17484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1561" name="Google Shape;1561;p35"/>
          <p:cNvPicPr preferRelativeResize="0"/>
          <p:nvPr/>
        </p:nvPicPr>
        <p:blipFill>
          <a:blip r:embed="rId3">
            <a:alphaModFix/>
          </a:blip>
          <a:stretch>
            <a:fillRect/>
          </a:stretch>
        </p:blipFill>
        <p:spPr>
          <a:xfrm>
            <a:off x="462475" y="3158925"/>
            <a:ext cx="8358174" cy="1193350"/>
          </a:xfrm>
          <a:prstGeom prst="rect">
            <a:avLst/>
          </a:prstGeom>
          <a:noFill/>
          <a:ln>
            <a:noFill/>
          </a:ln>
        </p:spPr>
      </p:pic>
      <p:pic>
        <p:nvPicPr>
          <p:cNvPr id="1562" name="Google Shape;1562;p35"/>
          <p:cNvPicPr preferRelativeResize="0"/>
          <p:nvPr/>
        </p:nvPicPr>
        <p:blipFill>
          <a:blip r:embed="rId4">
            <a:alphaModFix/>
          </a:blip>
          <a:stretch>
            <a:fillRect/>
          </a:stretch>
        </p:blipFill>
        <p:spPr>
          <a:xfrm>
            <a:off x="462475" y="1272900"/>
            <a:ext cx="8358176" cy="1544200"/>
          </a:xfrm>
          <a:prstGeom prst="rect">
            <a:avLst/>
          </a:prstGeom>
          <a:noFill/>
          <a:ln>
            <a:noFill/>
          </a:ln>
        </p:spPr>
      </p:pic>
      <p:sp>
        <p:nvSpPr>
          <p:cNvPr id="1563" name="Google Shape;1563;p35"/>
          <p:cNvSpPr/>
          <p:nvPr/>
        </p:nvSpPr>
        <p:spPr>
          <a:xfrm>
            <a:off x="3289964" y="455162"/>
            <a:ext cx="2282700" cy="4806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5159608" y="393160"/>
            <a:ext cx="627600" cy="604500"/>
          </a:xfrm>
          <a:prstGeom prst="ellipse">
            <a:avLst/>
          </a:prstGeom>
          <a:solidFill>
            <a:srgbClr val="EA9999"/>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txBox="1"/>
          <p:nvPr/>
        </p:nvSpPr>
        <p:spPr>
          <a:xfrm>
            <a:off x="3223574" y="609800"/>
            <a:ext cx="22374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Retrieving Specific Data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66" name="Google Shape;1566;p35"/>
          <p:cNvSpPr/>
          <p:nvPr/>
        </p:nvSpPr>
        <p:spPr>
          <a:xfrm>
            <a:off x="6058027" y="473462"/>
            <a:ext cx="22827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7846645" y="411510"/>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txBox="1"/>
          <p:nvPr/>
        </p:nvSpPr>
        <p:spPr>
          <a:xfrm>
            <a:off x="6177469" y="636263"/>
            <a:ext cx="1680000" cy="13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Transpose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69" name="Google Shape;1569;p35"/>
          <p:cNvSpPr/>
          <p:nvPr/>
        </p:nvSpPr>
        <p:spPr>
          <a:xfrm>
            <a:off x="603001" y="442485"/>
            <a:ext cx="23325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txBox="1"/>
          <p:nvPr/>
        </p:nvSpPr>
        <p:spPr>
          <a:xfrm>
            <a:off x="712825" y="609804"/>
            <a:ext cx="19137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Merging Datasets</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71" name="Google Shape;1571;p35"/>
          <p:cNvSpPr txBox="1"/>
          <p:nvPr>
            <p:ph idx="4294967295" type="title"/>
          </p:nvPr>
        </p:nvSpPr>
        <p:spPr>
          <a:xfrm>
            <a:off x="5245700" y="367249"/>
            <a:ext cx="455400" cy="6045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2</a:t>
            </a:r>
            <a:endParaRPr sz="3000">
              <a:solidFill>
                <a:srgbClr val="434343"/>
              </a:solidFill>
              <a:latin typeface="Rubik ExtraBold"/>
              <a:ea typeface="Rubik ExtraBold"/>
              <a:cs typeface="Rubik ExtraBold"/>
              <a:sym typeface="Rubik ExtraBold"/>
            </a:endParaRPr>
          </a:p>
        </p:txBody>
      </p:sp>
      <p:sp>
        <p:nvSpPr>
          <p:cNvPr id="1572" name="Google Shape;1572;p35"/>
          <p:cNvSpPr txBox="1"/>
          <p:nvPr>
            <p:ph idx="4294967295" type="title"/>
          </p:nvPr>
        </p:nvSpPr>
        <p:spPr>
          <a:xfrm>
            <a:off x="7906975" y="393150"/>
            <a:ext cx="4554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3</a:t>
            </a:r>
            <a:endParaRPr sz="3000">
              <a:solidFill>
                <a:srgbClr val="434343"/>
              </a:solidFill>
              <a:latin typeface="Rubik ExtraBold"/>
              <a:ea typeface="Rubik ExtraBold"/>
              <a:cs typeface="Rubik ExtraBold"/>
              <a:sym typeface="Rubik ExtraBold"/>
            </a:endParaRPr>
          </a:p>
        </p:txBody>
      </p:sp>
      <p:sp>
        <p:nvSpPr>
          <p:cNvPr id="1573" name="Google Shape;1573;p35"/>
          <p:cNvSpPr/>
          <p:nvPr/>
        </p:nvSpPr>
        <p:spPr>
          <a:xfrm>
            <a:off x="2517408" y="402135"/>
            <a:ext cx="627600" cy="604500"/>
          </a:xfrm>
          <a:prstGeom prst="ellipse">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txBox="1"/>
          <p:nvPr>
            <p:ph idx="4294967295" type="title"/>
          </p:nvPr>
        </p:nvSpPr>
        <p:spPr>
          <a:xfrm>
            <a:off x="2635896" y="393150"/>
            <a:ext cx="390600" cy="3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1</a:t>
            </a:r>
            <a:endParaRPr sz="3000">
              <a:solidFill>
                <a:srgbClr val="434343"/>
              </a:solidFill>
              <a:latin typeface="Rubik ExtraBold"/>
              <a:ea typeface="Rubik ExtraBold"/>
              <a:cs typeface="Rubik ExtraBold"/>
              <a:sym typeface="Rubik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78" name="Shape 1578"/>
        <p:cNvGrpSpPr/>
        <p:nvPr/>
      </p:nvGrpSpPr>
      <p:grpSpPr>
        <a:xfrm>
          <a:off x="0" y="0"/>
          <a:ext cx="0" cy="0"/>
          <a:chOff x="0" y="0"/>
          <a:chExt cx="0" cy="0"/>
        </a:xfrm>
      </p:grpSpPr>
      <p:sp>
        <p:nvSpPr>
          <p:cNvPr id="1579" name="Google Shape;1579;p36"/>
          <p:cNvSpPr txBox="1"/>
          <p:nvPr/>
        </p:nvSpPr>
        <p:spPr>
          <a:xfrm>
            <a:off x="473750" y="1331000"/>
            <a:ext cx="8177700" cy="32484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580" name="Google Shape;1580;p36"/>
          <p:cNvSpPr/>
          <p:nvPr/>
        </p:nvSpPr>
        <p:spPr>
          <a:xfrm>
            <a:off x="3213764" y="455162"/>
            <a:ext cx="2282700" cy="480600"/>
          </a:xfrm>
          <a:prstGeom prst="roundRect">
            <a:avLst>
              <a:gd fmla="val 16667" name="adj"/>
            </a:avLst>
          </a:prstGeom>
          <a:solidFill>
            <a:srgbClr val="F5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6"/>
          <p:cNvSpPr/>
          <p:nvPr/>
        </p:nvSpPr>
        <p:spPr>
          <a:xfrm>
            <a:off x="5083408" y="402135"/>
            <a:ext cx="627600" cy="604500"/>
          </a:xfrm>
          <a:prstGeom prst="ellipse">
            <a:avLst/>
          </a:prstGeom>
          <a:solidFill>
            <a:srgbClr val="F5B3B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6"/>
          <p:cNvSpPr/>
          <p:nvPr/>
        </p:nvSpPr>
        <p:spPr>
          <a:xfrm>
            <a:off x="5981827" y="473462"/>
            <a:ext cx="22827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3" name="Google Shape;1583;p36"/>
          <p:cNvPicPr preferRelativeResize="0"/>
          <p:nvPr/>
        </p:nvPicPr>
        <p:blipFill>
          <a:blip r:embed="rId3">
            <a:alphaModFix/>
          </a:blip>
          <a:stretch>
            <a:fillRect/>
          </a:stretch>
        </p:blipFill>
        <p:spPr>
          <a:xfrm>
            <a:off x="572362" y="1398538"/>
            <a:ext cx="7999275" cy="3095675"/>
          </a:xfrm>
          <a:prstGeom prst="rect">
            <a:avLst/>
          </a:prstGeom>
          <a:noFill/>
          <a:ln>
            <a:noFill/>
          </a:ln>
        </p:spPr>
      </p:pic>
      <p:sp>
        <p:nvSpPr>
          <p:cNvPr id="1584" name="Google Shape;1584;p36"/>
          <p:cNvSpPr txBox="1"/>
          <p:nvPr/>
        </p:nvSpPr>
        <p:spPr>
          <a:xfrm>
            <a:off x="3147374" y="609800"/>
            <a:ext cx="22374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Retrieving Specific Data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85" name="Google Shape;1585;p36"/>
          <p:cNvSpPr/>
          <p:nvPr/>
        </p:nvSpPr>
        <p:spPr>
          <a:xfrm>
            <a:off x="7770445" y="411510"/>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6"/>
          <p:cNvSpPr txBox="1"/>
          <p:nvPr/>
        </p:nvSpPr>
        <p:spPr>
          <a:xfrm>
            <a:off x="6101269" y="636263"/>
            <a:ext cx="1680000" cy="13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Transpose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87" name="Google Shape;1587;p36"/>
          <p:cNvSpPr/>
          <p:nvPr/>
        </p:nvSpPr>
        <p:spPr>
          <a:xfrm>
            <a:off x="526801" y="442485"/>
            <a:ext cx="23325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6"/>
          <p:cNvSpPr txBox="1"/>
          <p:nvPr/>
        </p:nvSpPr>
        <p:spPr>
          <a:xfrm>
            <a:off x="636625" y="609804"/>
            <a:ext cx="19137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Merging Datasets</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589" name="Google Shape;1589;p36"/>
          <p:cNvSpPr txBox="1"/>
          <p:nvPr>
            <p:ph idx="4294967295" type="title"/>
          </p:nvPr>
        </p:nvSpPr>
        <p:spPr>
          <a:xfrm>
            <a:off x="7903975" y="393150"/>
            <a:ext cx="3822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3</a:t>
            </a:r>
            <a:endParaRPr sz="3000">
              <a:solidFill>
                <a:srgbClr val="434343"/>
              </a:solidFill>
              <a:latin typeface="Rubik ExtraBold"/>
              <a:ea typeface="Rubik ExtraBold"/>
              <a:cs typeface="Rubik ExtraBold"/>
              <a:sym typeface="Rubik ExtraBold"/>
            </a:endParaRPr>
          </a:p>
        </p:txBody>
      </p:sp>
      <p:sp>
        <p:nvSpPr>
          <p:cNvPr id="1590" name="Google Shape;1590;p36"/>
          <p:cNvSpPr txBox="1"/>
          <p:nvPr>
            <p:ph idx="4294967295" type="title"/>
          </p:nvPr>
        </p:nvSpPr>
        <p:spPr>
          <a:xfrm>
            <a:off x="5169500" y="419162"/>
            <a:ext cx="455400" cy="5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2</a:t>
            </a:r>
            <a:endParaRPr sz="3000">
              <a:solidFill>
                <a:srgbClr val="434343"/>
              </a:solidFill>
              <a:latin typeface="Rubik ExtraBold"/>
              <a:ea typeface="Rubik ExtraBold"/>
              <a:cs typeface="Rubik ExtraBold"/>
              <a:sym typeface="Rubik ExtraBold"/>
            </a:endParaRPr>
          </a:p>
        </p:txBody>
      </p:sp>
      <p:sp>
        <p:nvSpPr>
          <p:cNvPr id="1591" name="Google Shape;1591;p36"/>
          <p:cNvSpPr/>
          <p:nvPr/>
        </p:nvSpPr>
        <p:spPr>
          <a:xfrm>
            <a:off x="2441208" y="402135"/>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6"/>
          <p:cNvSpPr txBox="1"/>
          <p:nvPr>
            <p:ph idx="4294967295" type="title"/>
          </p:nvPr>
        </p:nvSpPr>
        <p:spPr>
          <a:xfrm>
            <a:off x="2559696" y="393150"/>
            <a:ext cx="390600" cy="3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1</a:t>
            </a:r>
            <a:endParaRPr sz="3000">
              <a:solidFill>
                <a:srgbClr val="434343"/>
              </a:solidFill>
              <a:latin typeface="Rubik ExtraBold"/>
              <a:ea typeface="Rubik ExtraBold"/>
              <a:cs typeface="Rubik ExtraBold"/>
              <a:sym typeface="Rubik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2" name="Shape 392"/>
        <p:cNvGrpSpPr/>
        <p:nvPr/>
      </p:nvGrpSpPr>
      <p:grpSpPr>
        <a:xfrm>
          <a:off x="0" y="0"/>
          <a:ext cx="0" cy="0"/>
          <a:chOff x="0" y="0"/>
          <a:chExt cx="0" cy="0"/>
        </a:xfrm>
      </p:grpSpPr>
      <p:pic>
        <p:nvPicPr>
          <p:cNvPr id="393" name="Google Shape;393;p19"/>
          <p:cNvPicPr preferRelativeResize="0"/>
          <p:nvPr/>
        </p:nvPicPr>
        <p:blipFill rotWithShape="1">
          <a:blip r:embed="rId3">
            <a:alphaModFix/>
          </a:blip>
          <a:srcRect b="0" l="0" r="0" t="11402"/>
          <a:stretch/>
        </p:blipFill>
        <p:spPr>
          <a:xfrm>
            <a:off x="2675600" y="857600"/>
            <a:ext cx="5733000" cy="4169525"/>
          </a:xfrm>
          <a:prstGeom prst="rect">
            <a:avLst/>
          </a:prstGeom>
          <a:noFill/>
          <a:ln>
            <a:noFill/>
          </a:ln>
        </p:spPr>
      </p:pic>
      <p:sp>
        <p:nvSpPr>
          <p:cNvPr id="394" name="Google Shape;394;p19"/>
          <p:cNvSpPr txBox="1"/>
          <p:nvPr/>
        </p:nvSpPr>
        <p:spPr>
          <a:xfrm>
            <a:off x="607100" y="151100"/>
            <a:ext cx="8109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434343"/>
                </a:solidFill>
                <a:latin typeface="Rubik ExtraBold"/>
                <a:ea typeface="Rubik ExtraBold"/>
                <a:cs typeface="Rubik ExtraBold"/>
                <a:sym typeface="Rubik ExtraBold"/>
              </a:rPr>
              <a:t>U.S. COVID-19 cases and unemployment</a:t>
            </a:r>
            <a:endParaRPr sz="2600">
              <a:solidFill>
                <a:srgbClr val="434343"/>
              </a:solidFill>
              <a:latin typeface="Rubik ExtraBold"/>
              <a:ea typeface="Rubik ExtraBold"/>
              <a:cs typeface="Rubik ExtraBold"/>
              <a:sym typeface="Rubik ExtraBold"/>
            </a:endParaRPr>
          </a:p>
        </p:txBody>
      </p:sp>
      <p:grpSp>
        <p:nvGrpSpPr>
          <p:cNvPr id="395" name="Google Shape;395;p19"/>
          <p:cNvGrpSpPr/>
          <p:nvPr/>
        </p:nvGrpSpPr>
        <p:grpSpPr>
          <a:xfrm>
            <a:off x="152403" y="1750249"/>
            <a:ext cx="2388700" cy="3118195"/>
            <a:chOff x="-663518" y="32505"/>
            <a:chExt cx="3890391" cy="5078494"/>
          </a:xfrm>
        </p:grpSpPr>
        <p:grpSp>
          <p:nvGrpSpPr>
            <p:cNvPr id="396" name="Google Shape;396;p19"/>
            <p:cNvGrpSpPr/>
            <p:nvPr/>
          </p:nvGrpSpPr>
          <p:grpSpPr>
            <a:xfrm>
              <a:off x="-663518" y="1203236"/>
              <a:ext cx="3890391" cy="3907763"/>
              <a:chOff x="704888" y="3066300"/>
              <a:chExt cx="1214950" cy="1220375"/>
            </a:xfrm>
          </p:grpSpPr>
          <p:sp>
            <p:nvSpPr>
              <p:cNvPr id="397" name="Google Shape;397;p19"/>
              <p:cNvSpPr/>
              <p:nvPr/>
            </p:nvSpPr>
            <p:spPr>
              <a:xfrm>
                <a:off x="1229963" y="3066300"/>
                <a:ext cx="196125" cy="255025"/>
              </a:xfrm>
              <a:custGeom>
                <a:rect b="b" l="l" r="r" t="t"/>
                <a:pathLst>
                  <a:path extrusionOk="0" h="10201" w="7845">
                    <a:moveTo>
                      <a:pt x="3910" y="0"/>
                    </a:moveTo>
                    <a:cubicBezTo>
                      <a:pt x="2130" y="0"/>
                      <a:pt x="702" y="652"/>
                      <a:pt x="702" y="1454"/>
                    </a:cubicBezTo>
                    <a:cubicBezTo>
                      <a:pt x="702" y="1905"/>
                      <a:pt x="1203" y="2331"/>
                      <a:pt x="1980" y="2582"/>
                    </a:cubicBezTo>
                    <a:cubicBezTo>
                      <a:pt x="3083" y="6692"/>
                      <a:pt x="0" y="10201"/>
                      <a:pt x="0" y="10201"/>
                    </a:cubicBezTo>
                    <a:lnTo>
                      <a:pt x="7845" y="10201"/>
                    </a:lnTo>
                    <a:cubicBezTo>
                      <a:pt x="7845" y="10201"/>
                      <a:pt x="4737" y="6692"/>
                      <a:pt x="5840" y="2582"/>
                    </a:cubicBezTo>
                    <a:cubicBezTo>
                      <a:pt x="6617" y="2331"/>
                      <a:pt x="7118" y="1905"/>
                      <a:pt x="7118" y="1454"/>
                    </a:cubicBezTo>
                    <a:cubicBezTo>
                      <a:pt x="7118" y="652"/>
                      <a:pt x="5689" y="0"/>
                      <a:pt x="391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1394738" y="3168850"/>
                <a:ext cx="231225" cy="238325"/>
              </a:xfrm>
              <a:custGeom>
                <a:rect b="b" l="l" r="r" t="t"/>
                <a:pathLst>
                  <a:path extrusionOk="0" h="9533" w="9249">
                    <a:moveTo>
                      <a:pt x="5220" y="0"/>
                    </a:moveTo>
                    <a:cubicBezTo>
                      <a:pt x="4892" y="0"/>
                      <a:pt x="4640" y="92"/>
                      <a:pt x="4512" y="284"/>
                    </a:cubicBezTo>
                    <a:cubicBezTo>
                      <a:pt x="4286" y="610"/>
                      <a:pt x="4437" y="1137"/>
                      <a:pt x="4863" y="1663"/>
                    </a:cubicBezTo>
                    <a:cubicBezTo>
                      <a:pt x="3710" y="4971"/>
                      <a:pt x="1" y="5924"/>
                      <a:pt x="1" y="5924"/>
                    </a:cubicBezTo>
                    <a:lnTo>
                      <a:pt x="2682" y="7728"/>
                    </a:lnTo>
                    <a:lnTo>
                      <a:pt x="5364" y="9533"/>
                    </a:lnTo>
                    <a:cubicBezTo>
                      <a:pt x="5364" y="9533"/>
                      <a:pt x="4863" y="5723"/>
                      <a:pt x="7469" y="3442"/>
                    </a:cubicBezTo>
                    <a:cubicBezTo>
                      <a:pt x="7722" y="3508"/>
                      <a:pt x="7954" y="3542"/>
                      <a:pt x="8157" y="3542"/>
                    </a:cubicBezTo>
                    <a:cubicBezTo>
                      <a:pt x="8497" y="3542"/>
                      <a:pt x="8757" y="3446"/>
                      <a:pt x="8898" y="3242"/>
                    </a:cubicBezTo>
                    <a:cubicBezTo>
                      <a:pt x="9249" y="2690"/>
                      <a:pt x="8572" y="1613"/>
                      <a:pt x="7344" y="786"/>
                    </a:cubicBezTo>
                    <a:cubicBezTo>
                      <a:pt x="6581" y="277"/>
                      <a:pt x="5787" y="0"/>
                      <a:pt x="522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1508788" y="3272125"/>
                <a:ext cx="298250" cy="275400"/>
              </a:xfrm>
              <a:custGeom>
                <a:rect b="b" l="l" r="r" t="t"/>
                <a:pathLst>
                  <a:path extrusionOk="0" h="11016" w="11930">
                    <a:moveTo>
                      <a:pt x="7999" y="1"/>
                    </a:moveTo>
                    <a:cubicBezTo>
                      <a:pt x="7826" y="1"/>
                      <a:pt x="7671" y="45"/>
                      <a:pt x="7544" y="138"/>
                    </a:cubicBezTo>
                    <a:cubicBezTo>
                      <a:pt x="7168" y="414"/>
                      <a:pt x="7118" y="1066"/>
                      <a:pt x="7368" y="1843"/>
                    </a:cubicBezTo>
                    <a:cubicBezTo>
                      <a:pt x="5295" y="4358"/>
                      <a:pt x="2074" y="4652"/>
                      <a:pt x="681" y="4652"/>
                    </a:cubicBezTo>
                    <a:cubicBezTo>
                      <a:pt x="255" y="4652"/>
                      <a:pt x="0" y="4625"/>
                      <a:pt x="0" y="4625"/>
                    </a:cubicBezTo>
                    <a:lnTo>
                      <a:pt x="0" y="4625"/>
                    </a:lnTo>
                    <a:lnTo>
                      <a:pt x="2281" y="7833"/>
                    </a:lnTo>
                    <a:lnTo>
                      <a:pt x="4561" y="11016"/>
                    </a:lnTo>
                    <a:cubicBezTo>
                      <a:pt x="4561" y="11016"/>
                      <a:pt x="5614" y="6479"/>
                      <a:pt x="9599" y="4976"/>
                    </a:cubicBezTo>
                    <a:cubicBezTo>
                      <a:pt x="10042" y="5316"/>
                      <a:pt x="10486" y="5507"/>
                      <a:pt x="10842" y="5507"/>
                    </a:cubicBezTo>
                    <a:cubicBezTo>
                      <a:pt x="11010" y="5507"/>
                      <a:pt x="11158" y="5465"/>
                      <a:pt x="11278" y="5377"/>
                    </a:cubicBezTo>
                    <a:cubicBezTo>
                      <a:pt x="11930" y="4900"/>
                      <a:pt x="11604" y="3371"/>
                      <a:pt x="10577" y="1918"/>
                    </a:cubicBezTo>
                    <a:cubicBezTo>
                      <a:pt x="9750" y="749"/>
                      <a:pt x="8713" y="1"/>
                      <a:pt x="7999"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1605263" y="3444075"/>
                <a:ext cx="239375" cy="209350"/>
              </a:xfrm>
              <a:custGeom>
                <a:rect b="b" l="l" r="r" t="t"/>
                <a:pathLst>
                  <a:path extrusionOk="0" h="8374" w="9575">
                    <a:moveTo>
                      <a:pt x="7013" y="1"/>
                    </a:moveTo>
                    <a:cubicBezTo>
                      <a:pt x="6926" y="1"/>
                      <a:pt x="6844" y="17"/>
                      <a:pt x="6768" y="52"/>
                    </a:cubicBezTo>
                    <a:cubicBezTo>
                      <a:pt x="6417" y="203"/>
                      <a:pt x="6291" y="729"/>
                      <a:pt x="6367" y="1406"/>
                    </a:cubicBezTo>
                    <a:cubicBezTo>
                      <a:pt x="5013" y="2509"/>
                      <a:pt x="3422" y="2784"/>
                      <a:pt x="2169" y="2784"/>
                    </a:cubicBezTo>
                    <a:cubicBezTo>
                      <a:pt x="916" y="2784"/>
                      <a:pt x="1" y="2509"/>
                      <a:pt x="1" y="2509"/>
                    </a:cubicBezTo>
                    <a:lnTo>
                      <a:pt x="1" y="2509"/>
                    </a:lnTo>
                    <a:lnTo>
                      <a:pt x="1354" y="5441"/>
                    </a:lnTo>
                    <a:lnTo>
                      <a:pt x="2682" y="8373"/>
                    </a:lnTo>
                    <a:cubicBezTo>
                      <a:pt x="2682" y="8373"/>
                      <a:pt x="4236" y="4864"/>
                      <a:pt x="7670" y="4263"/>
                    </a:cubicBezTo>
                    <a:cubicBezTo>
                      <a:pt x="8048" y="4661"/>
                      <a:pt x="8426" y="4885"/>
                      <a:pt x="8742" y="4885"/>
                    </a:cubicBezTo>
                    <a:cubicBezTo>
                      <a:pt x="8824" y="4885"/>
                      <a:pt x="8901" y="4870"/>
                      <a:pt x="8973" y="4839"/>
                    </a:cubicBezTo>
                    <a:cubicBezTo>
                      <a:pt x="9575" y="4564"/>
                      <a:pt x="9550" y="3286"/>
                      <a:pt x="8948" y="1957"/>
                    </a:cubicBezTo>
                    <a:cubicBezTo>
                      <a:pt x="8423" y="797"/>
                      <a:pt x="7611" y="1"/>
                      <a:pt x="7013"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1653513" y="3638975"/>
                <a:ext cx="266325" cy="197475"/>
              </a:xfrm>
              <a:custGeom>
                <a:rect b="b" l="l" r="r" t="t"/>
                <a:pathLst>
                  <a:path extrusionOk="0" h="7899" w="10653">
                    <a:moveTo>
                      <a:pt x="702" y="1"/>
                    </a:moveTo>
                    <a:lnTo>
                      <a:pt x="351" y="3911"/>
                    </a:lnTo>
                    <a:lnTo>
                      <a:pt x="1" y="7820"/>
                    </a:lnTo>
                    <a:cubicBezTo>
                      <a:pt x="1" y="7820"/>
                      <a:pt x="2372" y="6081"/>
                      <a:pt x="5344" y="6081"/>
                    </a:cubicBezTo>
                    <a:cubicBezTo>
                      <a:pt x="6114" y="6081"/>
                      <a:pt x="6925" y="6198"/>
                      <a:pt x="7745" y="6492"/>
                    </a:cubicBezTo>
                    <a:cubicBezTo>
                      <a:pt x="7945" y="7294"/>
                      <a:pt x="8321" y="7845"/>
                      <a:pt x="8773" y="7896"/>
                    </a:cubicBezTo>
                    <a:cubicBezTo>
                      <a:pt x="8793" y="7898"/>
                      <a:pt x="8814" y="7899"/>
                      <a:pt x="8835" y="7899"/>
                    </a:cubicBezTo>
                    <a:cubicBezTo>
                      <a:pt x="9613" y="7899"/>
                      <a:pt x="10331" y="6546"/>
                      <a:pt x="10502" y="4813"/>
                    </a:cubicBezTo>
                    <a:cubicBezTo>
                      <a:pt x="10652" y="3058"/>
                      <a:pt x="10126" y="1555"/>
                      <a:pt x="9349" y="1480"/>
                    </a:cubicBezTo>
                    <a:cubicBezTo>
                      <a:pt x="9336" y="1479"/>
                      <a:pt x="9324" y="1479"/>
                      <a:pt x="9311" y="1479"/>
                    </a:cubicBezTo>
                    <a:cubicBezTo>
                      <a:pt x="8849" y="1479"/>
                      <a:pt x="8413" y="1926"/>
                      <a:pt x="8096" y="2683"/>
                    </a:cubicBezTo>
                    <a:cubicBezTo>
                      <a:pt x="7703" y="2748"/>
                      <a:pt x="7318" y="2778"/>
                      <a:pt x="6944" y="2778"/>
                    </a:cubicBezTo>
                    <a:cubicBezTo>
                      <a:pt x="3336" y="2778"/>
                      <a:pt x="702" y="1"/>
                      <a:pt x="70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1573938" y="3802525"/>
                <a:ext cx="238750" cy="205975"/>
              </a:xfrm>
              <a:custGeom>
                <a:rect b="b" l="l" r="r" t="t"/>
                <a:pathLst>
                  <a:path extrusionOk="0" h="8239" w="9550">
                    <a:moveTo>
                      <a:pt x="2507" y="0"/>
                    </a:moveTo>
                    <a:lnTo>
                      <a:pt x="1254" y="2983"/>
                    </a:lnTo>
                    <a:lnTo>
                      <a:pt x="1" y="5965"/>
                    </a:lnTo>
                    <a:cubicBezTo>
                      <a:pt x="1" y="5965"/>
                      <a:pt x="1043" y="5613"/>
                      <a:pt x="2434" y="5613"/>
                    </a:cubicBezTo>
                    <a:cubicBezTo>
                      <a:pt x="3641" y="5613"/>
                      <a:pt x="5111" y="5878"/>
                      <a:pt x="6392" y="6867"/>
                    </a:cubicBezTo>
                    <a:cubicBezTo>
                      <a:pt x="6341" y="7544"/>
                      <a:pt x="6492" y="8045"/>
                      <a:pt x="6868" y="8196"/>
                    </a:cubicBezTo>
                    <a:cubicBezTo>
                      <a:pt x="6937" y="8225"/>
                      <a:pt x="7010" y="8238"/>
                      <a:pt x="7087" y="8238"/>
                    </a:cubicBezTo>
                    <a:cubicBezTo>
                      <a:pt x="7678" y="8238"/>
                      <a:pt x="8463" y="7414"/>
                      <a:pt x="8973" y="6216"/>
                    </a:cubicBezTo>
                    <a:cubicBezTo>
                      <a:pt x="9549" y="4887"/>
                      <a:pt x="9499" y="3584"/>
                      <a:pt x="8898" y="3334"/>
                    </a:cubicBezTo>
                    <a:cubicBezTo>
                      <a:pt x="8830" y="3304"/>
                      <a:pt x="8757" y="3290"/>
                      <a:pt x="8680" y="3290"/>
                    </a:cubicBezTo>
                    <a:cubicBezTo>
                      <a:pt x="8363" y="3290"/>
                      <a:pt x="7983" y="3531"/>
                      <a:pt x="7620" y="3935"/>
                    </a:cubicBezTo>
                    <a:cubicBezTo>
                      <a:pt x="4186" y="3459"/>
                      <a:pt x="2507" y="0"/>
                      <a:pt x="2507"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1434838" y="3905900"/>
                <a:ext cx="287000" cy="289725"/>
              </a:xfrm>
              <a:custGeom>
                <a:rect b="b" l="l" r="r" t="t"/>
                <a:pathLst>
                  <a:path extrusionOk="0" h="11589" w="11480">
                    <a:moveTo>
                      <a:pt x="6241" y="1"/>
                    </a:moveTo>
                    <a:lnTo>
                      <a:pt x="3133" y="2382"/>
                    </a:lnTo>
                    <a:lnTo>
                      <a:pt x="1" y="4762"/>
                    </a:lnTo>
                    <a:cubicBezTo>
                      <a:pt x="1" y="4762"/>
                      <a:pt x="4587" y="5665"/>
                      <a:pt x="6216" y="9575"/>
                    </a:cubicBezTo>
                    <a:cubicBezTo>
                      <a:pt x="5740" y="10276"/>
                      <a:pt x="5590" y="10903"/>
                      <a:pt x="5890" y="11279"/>
                    </a:cubicBezTo>
                    <a:cubicBezTo>
                      <a:pt x="6050" y="11489"/>
                      <a:pt x="6327" y="11589"/>
                      <a:pt x="6680" y="11589"/>
                    </a:cubicBezTo>
                    <a:cubicBezTo>
                      <a:pt x="7379" y="11589"/>
                      <a:pt x="8374" y="11194"/>
                      <a:pt x="9324" y="10477"/>
                    </a:cubicBezTo>
                    <a:cubicBezTo>
                      <a:pt x="10727" y="9399"/>
                      <a:pt x="11479" y="7996"/>
                      <a:pt x="11003" y="7369"/>
                    </a:cubicBezTo>
                    <a:cubicBezTo>
                      <a:pt x="10835" y="7159"/>
                      <a:pt x="10558" y="7059"/>
                      <a:pt x="10211" y="7059"/>
                    </a:cubicBezTo>
                    <a:cubicBezTo>
                      <a:pt x="9936" y="7059"/>
                      <a:pt x="9617" y="7122"/>
                      <a:pt x="9274" y="7244"/>
                    </a:cubicBezTo>
                    <a:cubicBezTo>
                      <a:pt x="5916" y="4662"/>
                      <a:pt x="6241" y="1"/>
                      <a:pt x="624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1300763" y="3996750"/>
                <a:ext cx="203650" cy="231850"/>
              </a:xfrm>
              <a:custGeom>
                <a:rect b="b" l="l" r="r" t="t"/>
                <a:pathLst>
                  <a:path extrusionOk="0" h="9274" w="8146">
                    <a:moveTo>
                      <a:pt x="6065" y="1"/>
                    </a:moveTo>
                    <a:lnTo>
                      <a:pt x="3033" y="1078"/>
                    </a:lnTo>
                    <a:lnTo>
                      <a:pt x="0" y="2181"/>
                    </a:lnTo>
                    <a:cubicBezTo>
                      <a:pt x="0" y="2181"/>
                      <a:pt x="3359" y="4036"/>
                      <a:pt x="3634" y="7494"/>
                    </a:cubicBezTo>
                    <a:cubicBezTo>
                      <a:pt x="3108" y="7921"/>
                      <a:pt x="2832" y="8372"/>
                      <a:pt x="2958" y="8748"/>
                    </a:cubicBezTo>
                    <a:cubicBezTo>
                      <a:pt x="3087" y="9094"/>
                      <a:pt x="3574" y="9274"/>
                      <a:pt x="4221" y="9274"/>
                    </a:cubicBezTo>
                    <a:cubicBezTo>
                      <a:pt x="4699" y="9274"/>
                      <a:pt x="5265" y="9175"/>
                      <a:pt x="5840" y="8973"/>
                    </a:cubicBezTo>
                    <a:cubicBezTo>
                      <a:pt x="7218" y="8472"/>
                      <a:pt x="8146" y="7570"/>
                      <a:pt x="7945" y="6968"/>
                    </a:cubicBezTo>
                    <a:cubicBezTo>
                      <a:pt x="7828" y="6616"/>
                      <a:pt x="7358" y="6439"/>
                      <a:pt x="6742" y="6439"/>
                    </a:cubicBezTo>
                    <a:cubicBezTo>
                      <a:pt x="6701" y="6439"/>
                      <a:pt x="6659" y="6440"/>
                      <a:pt x="6617" y="6442"/>
                    </a:cubicBezTo>
                    <a:cubicBezTo>
                      <a:pt x="4637" y="3560"/>
                      <a:pt x="6065" y="1"/>
                      <a:pt x="6065"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1097738" y="4016175"/>
                <a:ext cx="217450" cy="270500"/>
              </a:xfrm>
              <a:custGeom>
                <a:rect b="b" l="l" r="r" t="t"/>
                <a:pathLst>
                  <a:path extrusionOk="0" h="10820" w="8698">
                    <a:moveTo>
                      <a:pt x="978" y="1"/>
                    </a:moveTo>
                    <a:cubicBezTo>
                      <a:pt x="978" y="1"/>
                      <a:pt x="3384" y="3986"/>
                      <a:pt x="1605" y="7820"/>
                    </a:cubicBezTo>
                    <a:cubicBezTo>
                      <a:pt x="778" y="7946"/>
                      <a:pt x="201" y="8271"/>
                      <a:pt x="126" y="8748"/>
                    </a:cubicBezTo>
                    <a:cubicBezTo>
                      <a:pt x="1" y="9524"/>
                      <a:pt x="1304" y="10402"/>
                      <a:pt x="3033" y="10702"/>
                    </a:cubicBezTo>
                    <a:cubicBezTo>
                      <a:pt x="3463" y="10782"/>
                      <a:pt x="3880" y="10820"/>
                      <a:pt x="4265" y="10820"/>
                    </a:cubicBezTo>
                    <a:cubicBezTo>
                      <a:pt x="5454" y="10820"/>
                      <a:pt x="6354" y="10462"/>
                      <a:pt x="6467" y="9875"/>
                    </a:cubicBezTo>
                    <a:cubicBezTo>
                      <a:pt x="6542" y="9399"/>
                      <a:pt x="6116" y="8898"/>
                      <a:pt x="5389" y="8497"/>
                    </a:cubicBezTo>
                    <a:cubicBezTo>
                      <a:pt x="5038" y="4286"/>
                      <a:pt x="8698" y="1379"/>
                      <a:pt x="8698" y="1379"/>
                    </a:cubicBezTo>
                    <a:lnTo>
                      <a:pt x="4838" y="677"/>
                    </a:lnTo>
                    <a:lnTo>
                      <a:pt x="978" y="1"/>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951138" y="3928450"/>
                <a:ext cx="221200" cy="236900"/>
              </a:xfrm>
              <a:custGeom>
                <a:rect b="b" l="l" r="r" t="t"/>
                <a:pathLst>
                  <a:path extrusionOk="0" h="9476" w="8848">
                    <a:moveTo>
                      <a:pt x="3158" y="1"/>
                    </a:moveTo>
                    <a:lnTo>
                      <a:pt x="3158" y="1"/>
                    </a:lnTo>
                    <a:cubicBezTo>
                      <a:pt x="3158" y="1"/>
                      <a:pt x="4060" y="3710"/>
                      <a:pt x="1679" y="6292"/>
                    </a:cubicBezTo>
                    <a:cubicBezTo>
                      <a:pt x="1494" y="6257"/>
                      <a:pt x="1320" y="6240"/>
                      <a:pt x="1162" y="6240"/>
                    </a:cubicBezTo>
                    <a:cubicBezTo>
                      <a:pt x="741" y="6240"/>
                      <a:pt x="428" y="6363"/>
                      <a:pt x="301" y="6617"/>
                    </a:cubicBezTo>
                    <a:cubicBezTo>
                      <a:pt x="0" y="7194"/>
                      <a:pt x="802" y="8221"/>
                      <a:pt x="2080" y="8898"/>
                    </a:cubicBezTo>
                    <a:cubicBezTo>
                      <a:pt x="2810" y="9277"/>
                      <a:pt x="3531" y="9475"/>
                      <a:pt x="4078" y="9475"/>
                    </a:cubicBezTo>
                    <a:cubicBezTo>
                      <a:pt x="4508" y="9475"/>
                      <a:pt x="4830" y="9352"/>
                      <a:pt x="4963" y="9099"/>
                    </a:cubicBezTo>
                    <a:cubicBezTo>
                      <a:pt x="5163" y="8748"/>
                      <a:pt x="4938" y="8246"/>
                      <a:pt x="4486" y="7770"/>
                    </a:cubicBezTo>
                    <a:cubicBezTo>
                      <a:pt x="5263" y="4362"/>
                      <a:pt x="8847" y="3008"/>
                      <a:pt x="8847" y="3008"/>
                    </a:cubicBezTo>
                    <a:lnTo>
                      <a:pt x="5990" y="1505"/>
                    </a:lnTo>
                    <a:lnTo>
                      <a:pt x="3158" y="1"/>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761288" y="3779950"/>
                <a:ext cx="297000" cy="270900"/>
              </a:xfrm>
              <a:custGeom>
                <a:rect b="b" l="l" r="r" t="t"/>
                <a:pathLst>
                  <a:path extrusionOk="0" h="10836" w="11880">
                    <a:moveTo>
                      <a:pt x="7694" y="1"/>
                    </a:moveTo>
                    <a:cubicBezTo>
                      <a:pt x="7694" y="1"/>
                      <a:pt x="6391" y="4487"/>
                      <a:pt x="2331" y="5765"/>
                    </a:cubicBezTo>
                    <a:cubicBezTo>
                      <a:pt x="1886" y="5391"/>
                      <a:pt x="1440" y="5182"/>
                      <a:pt x="1076" y="5182"/>
                    </a:cubicBezTo>
                    <a:cubicBezTo>
                      <a:pt x="928" y="5182"/>
                      <a:pt x="793" y="5217"/>
                      <a:pt x="677" y="5289"/>
                    </a:cubicBezTo>
                    <a:cubicBezTo>
                      <a:pt x="0" y="5715"/>
                      <a:pt x="226" y="7269"/>
                      <a:pt x="1178" y="8773"/>
                    </a:cubicBezTo>
                    <a:cubicBezTo>
                      <a:pt x="1968" y="10019"/>
                      <a:pt x="2998" y="10835"/>
                      <a:pt x="3713" y="10835"/>
                    </a:cubicBezTo>
                    <a:cubicBezTo>
                      <a:pt x="3861" y="10835"/>
                      <a:pt x="3995" y="10801"/>
                      <a:pt x="4110" y="10728"/>
                    </a:cubicBezTo>
                    <a:cubicBezTo>
                      <a:pt x="4511" y="10477"/>
                      <a:pt x="4587" y="9826"/>
                      <a:pt x="4386" y="9024"/>
                    </a:cubicBezTo>
                    <a:cubicBezTo>
                      <a:pt x="6334" y="6907"/>
                      <a:pt x="9071" y="6563"/>
                      <a:pt x="10641" y="6563"/>
                    </a:cubicBezTo>
                    <a:cubicBezTo>
                      <a:pt x="11395" y="6563"/>
                      <a:pt x="11880" y="6643"/>
                      <a:pt x="11880" y="6643"/>
                    </a:cubicBezTo>
                    <a:lnTo>
                      <a:pt x="9775" y="3334"/>
                    </a:lnTo>
                    <a:lnTo>
                      <a:pt x="7694" y="1"/>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743738" y="3613925"/>
                <a:ext cx="210550" cy="161050"/>
              </a:xfrm>
              <a:custGeom>
                <a:rect b="b" l="l" r="r" t="t"/>
                <a:pathLst>
                  <a:path extrusionOk="0" h="6442" w="8422">
                    <a:moveTo>
                      <a:pt x="8346" y="0"/>
                    </a:moveTo>
                    <a:cubicBezTo>
                      <a:pt x="8346" y="0"/>
                      <a:pt x="6266" y="1878"/>
                      <a:pt x="3540" y="1878"/>
                    </a:cubicBezTo>
                    <a:cubicBezTo>
                      <a:pt x="3086" y="1878"/>
                      <a:pt x="2614" y="1826"/>
                      <a:pt x="2131" y="1705"/>
                    </a:cubicBezTo>
                    <a:cubicBezTo>
                      <a:pt x="1905" y="1053"/>
                      <a:pt x="1554" y="652"/>
                      <a:pt x="1178" y="652"/>
                    </a:cubicBezTo>
                    <a:cubicBezTo>
                      <a:pt x="527" y="652"/>
                      <a:pt x="0" y="1855"/>
                      <a:pt x="25" y="3309"/>
                    </a:cubicBezTo>
                    <a:cubicBezTo>
                      <a:pt x="50" y="4762"/>
                      <a:pt x="577" y="5940"/>
                      <a:pt x="1228" y="5940"/>
                    </a:cubicBezTo>
                    <a:cubicBezTo>
                      <a:pt x="1629" y="5940"/>
                      <a:pt x="1955" y="5514"/>
                      <a:pt x="2156" y="4862"/>
                    </a:cubicBezTo>
                    <a:cubicBezTo>
                      <a:pt x="2680" y="4718"/>
                      <a:pt x="3193" y="4657"/>
                      <a:pt x="3686" y="4657"/>
                    </a:cubicBezTo>
                    <a:cubicBezTo>
                      <a:pt x="6351" y="4657"/>
                      <a:pt x="8421" y="6441"/>
                      <a:pt x="8421" y="6441"/>
                    </a:cubicBezTo>
                    <a:lnTo>
                      <a:pt x="8396" y="3208"/>
                    </a:lnTo>
                    <a:lnTo>
                      <a:pt x="8346" y="0"/>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04888" y="3429800"/>
                <a:ext cx="283225" cy="229875"/>
              </a:xfrm>
              <a:custGeom>
                <a:rect b="b" l="l" r="r" t="t"/>
                <a:pathLst>
                  <a:path extrusionOk="0" h="9195" w="11329">
                    <a:moveTo>
                      <a:pt x="2536" y="0"/>
                    </a:moveTo>
                    <a:cubicBezTo>
                      <a:pt x="1789" y="0"/>
                      <a:pt x="895" y="1172"/>
                      <a:pt x="477" y="2754"/>
                    </a:cubicBezTo>
                    <a:cubicBezTo>
                      <a:pt x="0" y="4458"/>
                      <a:pt x="251" y="6012"/>
                      <a:pt x="1003" y="6237"/>
                    </a:cubicBezTo>
                    <a:cubicBezTo>
                      <a:pt x="1061" y="6253"/>
                      <a:pt x="1121" y="6260"/>
                      <a:pt x="1180" y="6260"/>
                    </a:cubicBezTo>
                    <a:cubicBezTo>
                      <a:pt x="1607" y="6260"/>
                      <a:pt x="2061" y="5879"/>
                      <a:pt x="2457" y="5285"/>
                    </a:cubicBezTo>
                    <a:cubicBezTo>
                      <a:pt x="6692" y="5310"/>
                      <a:pt x="9274" y="9195"/>
                      <a:pt x="9274" y="9195"/>
                    </a:cubicBezTo>
                    <a:lnTo>
                      <a:pt x="10301" y="5410"/>
                    </a:lnTo>
                    <a:lnTo>
                      <a:pt x="11329" y="1626"/>
                    </a:lnTo>
                    <a:lnTo>
                      <a:pt x="11329" y="1626"/>
                    </a:lnTo>
                    <a:cubicBezTo>
                      <a:pt x="11329" y="1626"/>
                      <a:pt x="9498" y="2536"/>
                      <a:pt x="7193" y="2536"/>
                    </a:cubicBezTo>
                    <a:cubicBezTo>
                      <a:pt x="6012" y="2536"/>
                      <a:pt x="4707" y="2297"/>
                      <a:pt x="3459" y="1576"/>
                    </a:cubicBezTo>
                    <a:cubicBezTo>
                      <a:pt x="3409" y="749"/>
                      <a:pt x="3158" y="147"/>
                      <a:pt x="2707" y="22"/>
                    </a:cubicBezTo>
                    <a:cubicBezTo>
                      <a:pt x="2651" y="7"/>
                      <a:pt x="2594" y="0"/>
                      <a:pt x="2536"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847113" y="3298375"/>
                <a:ext cx="243775" cy="222825"/>
              </a:xfrm>
              <a:custGeom>
                <a:rect b="b" l="l" r="r" t="t"/>
                <a:pathLst>
                  <a:path extrusionOk="0" h="8913" w="9751">
                    <a:moveTo>
                      <a:pt x="3077" y="1"/>
                    </a:moveTo>
                    <a:cubicBezTo>
                      <a:pt x="2491" y="1"/>
                      <a:pt x="1640" y="656"/>
                      <a:pt x="978" y="1670"/>
                    </a:cubicBezTo>
                    <a:cubicBezTo>
                      <a:pt x="201" y="2898"/>
                      <a:pt x="1" y="4176"/>
                      <a:pt x="552" y="4527"/>
                    </a:cubicBezTo>
                    <a:cubicBezTo>
                      <a:pt x="641" y="4586"/>
                      <a:pt x="749" y="4615"/>
                      <a:pt x="871" y="4615"/>
                    </a:cubicBezTo>
                    <a:cubicBezTo>
                      <a:pt x="1163" y="4615"/>
                      <a:pt x="1534" y="4451"/>
                      <a:pt x="1905" y="4151"/>
                    </a:cubicBezTo>
                    <a:cubicBezTo>
                      <a:pt x="5214" y="5229"/>
                      <a:pt x="6266" y="8913"/>
                      <a:pt x="6266" y="8913"/>
                    </a:cubicBezTo>
                    <a:lnTo>
                      <a:pt x="8021" y="6231"/>
                    </a:lnTo>
                    <a:lnTo>
                      <a:pt x="9750" y="3525"/>
                    </a:lnTo>
                    <a:lnTo>
                      <a:pt x="9750" y="3525"/>
                    </a:lnTo>
                    <a:cubicBezTo>
                      <a:pt x="9750" y="3525"/>
                      <a:pt x="9411" y="3574"/>
                      <a:pt x="8873" y="3574"/>
                    </a:cubicBezTo>
                    <a:cubicBezTo>
                      <a:pt x="7615" y="3574"/>
                      <a:pt x="5268" y="3303"/>
                      <a:pt x="3635" y="1494"/>
                    </a:cubicBezTo>
                    <a:cubicBezTo>
                      <a:pt x="3785" y="843"/>
                      <a:pt x="3735" y="316"/>
                      <a:pt x="3409" y="91"/>
                    </a:cubicBezTo>
                    <a:cubicBezTo>
                      <a:pt x="3313" y="30"/>
                      <a:pt x="3201" y="1"/>
                      <a:pt x="3077"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964913" y="3128300"/>
                <a:ext cx="268200" cy="288275"/>
              </a:xfrm>
              <a:custGeom>
                <a:rect b="b" l="l" r="r" t="t"/>
                <a:pathLst>
                  <a:path extrusionOk="0" h="11531" w="10728">
                    <a:moveTo>
                      <a:pt x="4940" y="0"/>
                    </a:moveTo>
                    <a:cubicBezTo>
                      <a:pt x="4278" y="0"/>
                      <a:pt x="3418" y="228"/>
                      <a:pt x="2557" y="678"/>
                    </a:cubicBezTo>
                    <a:cubicBezTo>
                      <a:pt x="978" y="1480"/>
                      <a:pt x="1" y="2708"/>
                      <a:pt x="351" y="3410"/>
                    </a:cubicBezTo>
                    <a:cubicBezTo>
                      <a:pt x="522" y="3732"/>
                      <a:pt x="936" y="3882"/>
                      <a:pt x="1474" y="3882"/>
                    </a:cubicBezTo>
                    <a:cubicBezTo>
                      <a:pt x="1648" y="3882"/>
                      <a:pt x="1835" y="3867"/>
                      <a:pt x="2031" y="3836"/>
                    </a:cubicBezTo>
                    <a:cubicBezTo>
                      <a:pt x="4888" y="6994"/>
                      <a:pt x="3735" y="11531"/>
                      <a:pt x="3735" y="11531"/>
                    </a:cubicBezTo>
                    <a:lnTo>
                      <a:pt x="7219" y="9726"/>
                    </a:lnTo>
                    <a:lnTo>
                      <a:pt x="10727" y="7921"/>
                    </a:lnTo>
                    <a:cubicBezTo>
                      <a:pt x="10727" y="7921"/>
                      <a:pt x="6366" y="6217"/>
                      <a:pt x="5464" y="2082"/>
                    </a:cubicBezTo>
                    <a:cubicBezTo>
                      <a:pt x="6016" y="1480"/>
                      <a:pt x="6291" y="879"/>
                      <a:pt x="6066" y="478"/>
                    </a:cubicBezTo>
                    <a:cubicBezTo>
                      <a:pt x="5906" y="159"/>
                      <a:pt x="5492" y="0"/>
                      <a:pt x="494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1156013" y="3180725"/>
                <a:ext cx="119075" cy="148750"/>
              </a:xfrm>
              <a:custGeom>
                <a:rect b="b" l="l" r="r" t="t"/>
                <a:pathLst>
                  <a:path extrusionOk="0" h="5950" w="4763">
                    <a:moveTo>
                      <a:pt x="2344" y="0"/>
                    </a:moveTo>
                    <a:cubicBezTo>
                      <a:pt x="2142" y="0"/>
                      <a:pt x="1926" y="19"/>
                      <a:pt x="1705" y="60"/>
                    </a:cubicBezTo>
                    <a:cubicBezTo>
                      <a:pt x="728" y="210"/>
                      <a:pt x="1" y="687"/>
                      <a:pt x="76" y="1138"/>
                    </a:cubicBezTo>
                    <a:cubicBezTo>
                      <a:pt x="126" y="1388"/>
                      <a:pt x="427" y="1564"/>
                      <a:pt x="878" y="1639"/>
                    </a:cubicBezTo>
                    <a:cubicBezTo>
                      <a:pt x="1855" y="3769"/>
                      <a:pt x="477" y="5950"/>
                      <a:pt x="477" y="5950"/>
                    </a:cubicBezTo>
                    <a:lnTo>
                      <a:pt x="2632" y="5599"/>
                    </a:lnTo>
                    <a:lnTo>
                      <a:pt x="4763" y="5248"/>
                    </a:lnTo>
                    <a:cubicBezTo>
                      <a:pt x="4763" y="5248"/>
                      <a:pt x="2758" y="3619"/>
                      <a:pt x="2983" y="1288"/>
                    </a:cubicBezTo>
                    <a:cubicBezTo>
                      <a:pt x="3384" y="1063"/>
                      <a:pt x="3610" y="787"/>
                      <a:pt x="3585" y="536"/>
                    </a:cubicBezTo>
                    <a:cubicBezTo>
                      <a:pt x="3527" y="209"/>
                      <a:pt x="3011" y="0"/>
                      <a:pt x="2344"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914788" y="3293450"/>
                <a:ext cx="785750" cy="776975"/>
              </a:xfrm>
              <a:custGeom>
                <a:rect b="b" l="l" r="r" t="t"/>
                <a:pathLst>
                  <a:path extrusionOk="0" h="31079" w="31430">
                    <a:moveTo>
                      <a:pt x="15689" y="1"/>
                    </a:moveTo>
                    <a:cubicBezTo>
                      <a:pt x="7384" y="1"/>
                      <a:pt x="494" y="6555"/>
                      <a:pt x="151" y="14925"/>
                    </a:cubicBezTo>
                    <a:cubicBezTo>
                      <a:pt x="1" y="19085"/>
                      <a:pt x="1454" y="22895"/>
                      <a:pt x="3985" y="25777"/>
                    </a:cubicBezTo>
                    <a:cubicBezTo>
                      <a:pt x="6692" y="28885"/>
                      <a:pt x="10627" y="30890"/>
                      <a:pt x="15063" y="31065"/>
                    </a:cubicBezTo>
                    <a:cubicBezTo>
                      <a:pt x="15280" y="31074"/>
                      <a:pt x="15495" y="31078"/>
                      <a:pt x="15709" y="31078"/>
                    </a:cubicBezTo>
                    <a:cubicBezTo>
                      <a:pt x="23996" y="31078"/>
                      <a:pt x="30886" y="24532"/>
                      <a:pt x="31204" y="16153"/>
                    </a:cubicBezTo>
                    <a:cubicBezTo>
                      <a:pt x="31429" y="10739"/>
                      <a:pt x="28823" y="5852"/>
                      <a:pt x="24737" y="2919"/>
                    </a:cubicBezTo>
                    <a:cubicBezTo>
                      <a:pt x="22357" y="1215"/>
                      <a:pt x="19449" y="138"/>
                      <a:pt x="16291" y="12"/>
                    </a:cubicBezTo>
                    <a:cubicBezTo>
                      <a:pt x="16090" y="5"/>
                      <a:pt x="15889" y="1"/>
                      <a:pt x="15689"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973688" y="3759375"/>
                <a:ext cx="195500" cy="161500"/>
              </a:xfrm>
              <a:custGeom>
                <a:rect b="b" l="l" r="r" t="t"/>
                <a:pathLst>
                  <a:path extrusionOk="0" h="6460" w="7820">
                    <a:moveTo>
                      <a:pt x="2636" y="1"/>
                    </a:moveTo>
                    <a:cubicBezTo>
                      <a:pt x="1942" y="1"/>
                      <a:pt x="1333" y="230"/>
                      <a:pt x="928" y="699"/>
                    </a:cubicBezTo>
                    <a:cubicBezTo>
                      <a:pt x="0" y="1801"/>
                      <a:pt x="552" y="3831"/>
                      <a:pt x="2206" y="5235"/>
                    </a:cubicBezTo>
                    <a:cubicBezTo>
                      <a:pt x="3157" y="6042"/>
                      <a:pt x="4248" y="6459"/>
                      <a:pt x="5185" y="6459"/>
                    </a:cubicBezTo>
                    <a:cubicBezTo>
                      <a:pt x="5878" y="6459"/>
                      <a:pt x="6488" y="6230"/>
                      <a:pt x="6893" y="5761"/>
                    </a:cubicBezTo>
                    <a:cubicBezTo>
                      <a:pt x="7820" y="4659"/>
                      <a:pt x="7269" y="2628"/>
                      <a:pt x="5614" y="1225"/>
                    </a:cubicBezTo>
                    <a:cubicBezTo>
                      <a:pt x="4664" y="418"/>
                      <a:pt x="3573" y="1"/>
                      <a:pt x="2636" y="1"/>
                    </a:cubicBezTo>
                    <a:close/>
                  </a:path>
                </a:pathLst>
              </a:custGeom>
              <a:solidFill>
                <a:srgbClr val="FE63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1345863" y="3363000"/>
                <a:ext cx="195525" cy="161625"/>
              </a:xfrm>
              <a:custGeom>
                <a:rect b="b" l="l" r="r" t="t"/>
                <a:pathLst>
                  <a:path extrusionOk="0" h="6465" w="7821">
                    <a:moveTo>
                      <a:pt x="2612" y="1"/>
                    </a:moveTo>
                    <a:cubicBezTo>
                      <a:pt x="1928" y="1"/>
                      <a:pt x="1329" y="225"/>
                      <a:pt x="928" y="689"/>
                    </a:cubicBezTo>
                    <a:cubicBezTo>
                      <a:pt x="1" y="1792"/>
                      <a:pt x="552" y="3822"/>
                      <a:pt x="2206" y="5225"/>
                    </a:cubicBezTo>
                    <a:cubicBezTo>
                      <a:pt x="3165" y="6039"/>
                      <a:pt x="4266" y="6465"/>
                      <a:pt x="5209" y="6465"/>
                    </a:cubicBezTo>
                    <a:cubicBezTo>
                      <a:pt x="5893" y="6465"/>
                      <a:pt x="6492" y="6240"/>
                      <a:pt x="6893" y="5777"/>
                    </a:cubicBezTo>
                    <a:cubicBezTo>
                      <a:pt x="7820" y="4674"/>
                      <a:pt x="7269" y="2644"/>
                      <a:pt x="5615" y="1240"/>
                    </a:cubicBezTo>
                    <a:cubicBezTo>
                      <a:pt x="4656" y="427"/>
                      <a:pt x="3555" y="1"/>
                      <a:pt x="2612"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949888" y="3517050"/>
                <a:ext cx="125950" cy="158675"/>
              </a:xfrm>
              <a:custGeom>
                <a:rect b="b" l="l" r="r" t="t"/>
                <a:pathLst>
                  <a:path extrusionOk="0" h="6347" w="5038">
                    <a:moveTo>
                      <a:pt x="2917" y="1"/>
                    </a:moveTo>
                    <a:cubicBezTo>
                      <a:pt x="1864" y="1"/>
                      <a:pt x="788" y="1112"/>
                      <a:pt x="426" y="2672"/>
                    </a:cubicBezTo>
                    <a:cubicBezTo>
                      <a:pt x="0" y="4402"/>
                      <a:pt x="602" y="6031"/>
                      <a:pt x="1779" y="6306"/>
                    </a:cubicBezTo>
                    <a:cubicBezTo>
                      <a:pt x="1892" y="6333"/>
                      <a:pt x="2006" y="6346"/>
                      <a:pt x="2120" y="6346"/>
                    </a:cubicBezTo>
                    <a:cubicBezTo>
                      <a:pt x="3174" y="6346"/>
                      <a:pt x="4250" y="5235"/>
                      <a:pt x="4612" y="3675"/>
                    </a:cubicBezTo>
                    <a:cubicBezTo>
                      <a:pt x="5038" y="1945"/>
                      <a:pt x="4436" y="316"/>
                      <a:pt x="3258" y="41"/>
                    </a:cubicBezTo>
                    <a:cubicBezTo>
                      <a:pt x="3145" y="14"/>
                      <a:pt x="3031" y="1"/>
                      <a:pt x="2917"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1065788" y="3623975"/>
                <a:ext cx="108425" cy="132150"/>
              </a:xfrm>
              <a:custGeom>
                <a:rect b="b" l="l" r="r" t="t"/>
                <a:pathLst>
                  <a:path extrusionOk="0" h="5286" w="4337">
                    <a:moveTo>
                      <a:pt x="1749" y="1"/>
                    </a:moveTo>
                    <a:cubicBezTo>
                      <a:pt x="1633" y="1"/>
                      <a:pt x="1517" y="17"/>
                      <a:pt x="1404" y="49"/>
                    </a:cubicBezTo>
                    <a:cubicBezTo>
                      <a:pt x="427" y="325"/>
                      <a:pt x="1" y="1729"/>
                      <a:pt x="427" y="3157"/>
                    </a:cubicBezTo>
                    <a:cubicBezTo>
                      <a:pt x="802" y="4416"/>
                      <a:pt x="1723" y="5286"/>
                      <a:pt x="2588" y="5286"/>
                    </a:cubicBezTo>
                    <a:cubicBezTo>
                      <a:pt x="2704" y="5286"/>
                      <a:pt x="2820" y="5270"/>
                      <a:pt x="2933" y="5237"/>
                    </a:cubicBezTo>
                    <a:cubicBezTo>
                      <a:pt x="3910" y="4937"/>
                      <a:pt x="4337" y="3558"/>
                      <a:pt x="3910" y="2130"/>
                    </a:cubicBezTo>
                    <a:cubicBezTo>
                      <a:pt x="3535" y="871"/>
                      <a:pt x="2614" y="1"/>
                      <a:pt x="1749"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1238713" y="3648425"/>
                <a:ext cx="110325" cy="134200"/>
              </a:xfrm>
              <a:custGeom>
                <a:rect b="b" l="l" r="r" t="t"/>
                <a:pathLst>
                  <a:path extrusionOk="0" h="5368" w="4413">
                    <a:moveTo>
                      <a:pt x="1782" y="0"/>
                    </a:moveTo>
                    <a:cubicBezTo>
                      <a:pt x="1663" y="0"/>
                      <a:pt x="1545" y="16"/>
                      <a:pt x="1430" y="49"/>
                    </a:cubicBezTo>
                    <a:cubicBezTo>
                      <a:pt x="452" y="350"/>
                      <a:pt x="1" y="1753"/>
                      <a:pt x="452" y="3207"/>
                    </a:cubicBezTo>
                    <a:cubicBezTo>
                      <a:pt x="825" y="4479"/>
                      <a:pt x="1736" y="5368"/>
                      <a:pt x="2613" y="5368"/>
                    </a:cubicBezTo>
                    <a:cubicBezTo>
                      <a:pt x="2737" y="5368"/>
                      <a:pt x="2862" y="5350"/>
                      <a:pt x="2983" y="5312"/>
                    </a:cubicBezTo>
                    <a:cubicBezTo>
                      <a:pt x="3961" y="5036"/>
                      <a:pt x="4412" y="3608"/>
                      <a:pt x="3961" y="2154"/>
                    </a:cubicBezTo>
                    <a:cubicBezTo>
                      <a:pt x="3585" y="873"/>
                      <a:pt x="2665" y="0"/>
                      <a:pt x="1782"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1552638" y="3488175"/>
                <a:ext cx="79600" cy="97375"/>
              </a:xfrm>
              <a:custGeom>
                <a:rect b="b" l="l" r="r" t="t"/>
                <a:pathLst>
                  <a:path extrusionOk="0" h="3895" w="3184">
                    <a:moveTo>
                      <a:pt x="1299" y="1"/>
                    </a:moveTo>
                    <a:cubicBezTo>
                      <a:pt x="1208" y="1"/>
                      <a:pt x="1117" y="14"/>
                      <a:pt x="1028" y="43"/>
                    </a:cubicBezTo>
                    <a:cubicBezTo>
                      <a:pt x="326" y="243"/>
                      <a:pt x="0" y="1271"/>
                      <a:pt x="301" y="2324"/>
                    </a:cubicBezTo>
                    <a:cubicBezTo>
                      <a:pt x="586" y="3243"/>
                      <a:pt x="1253" y="3895"/>
                      <a:pt x="1885" y="3895"/>
                    </a:cubicBezTo>
                    <a:cubicBezTo>
                      <a:pt x="1976" y="3895"/>
                      <a:pt x="2067" y="3881"/>
                      <a:pt x="2156" y="3852"/>
                    </a:cubicBezTo>
                    <a:cubicBezTo>
                      <a:pt x="2858" y="3652"/>
                      <a:pt x="3183" y="2624"/>
                      <a:pt x="2858" y="1572"/>
                    </a:cubicBezTo>
                    <a:cubicBezTo>
                      <a:pt x="2595" y="652"/>
                      <a:pt x="1931" y="1"/>
                      <a:pt x="1299"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1151638" y="3488225"/>
                <a:ext cx="83350" cy="97275"/>
              </a:xfrm>
              <a:custGeom>
                <a:rect b="b" l="l" r="r" t="t"/>
                <a:pathLst>
                  <a:path extrusionOk="0" h="3891" w="3334">
                    <a:moveTo>
                      <a:pt x="2057" y="1"/>
                    </a:moveTo>
                    <a:cubicBezTo>
                      <a:pt x="1429" y="1"/>
                      <a:pt x="738" y="581"/>
                      <a:pt x="401" y="1444"/>
                    </a:cubicBezTo>
                    <a:cubicBezTo>
                      <a:pt x="0" y="2497"/>
                      <a:pt x="251" y="3550"/>
                      <a:pt x="928" y="3825"/>
                    </a:cubicBezTo>
                    <a:cubicBezTo>
                      <a:pt x="1039" y="3869"/>
                      <a:pt x="1157" y="3890"/>
                      <a:pt x="1276" y="3890"/>
                    </a:cubicBezTo>
                    <a:cubicBezTo>
                      <a:pt x="1904" y="3890"/>
                      <a:pt x="2596" y="3307"/>
                      <a:pt x="2933" y="2422"/>
                    </a:cubicBezTo>
                    <a:cubicBezTo>
                      <a:pt x="3334" y="1394"/>
                      <a:pt x="3083" y="342"/>
                      <a:pt x="2406" y="66"/>
                    </a:cubicBezTo>
                    <a:cubicBezTo>
                      <a:pt x="2294" y="22"/>
                      <a:pt x="2177" y="1"/>
                      <a:pt x="2057"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1467413" y="3847875"/>
                <a:ext cx="83375" cy="97275"/>
              </a:xfrm>
              <a:custGeom>
                <a:rect b="b" l="l" r="r" t="t"/>
                <a:pathLst>
                  <a:path extrusionOk="0" h="3891" w="3335">
                    <a:moveTo>
                      <a:pt x="2058" y="1"/>
                    </a:moveTo>
                    <a:cubicBezTo>
                      <a:pt x="1429" y="1"/>
                      <a:pt x="739" y="581"/>
                      <a:pt x="402" y="1444"/>
                    </a:cubicBezTo>
                    <a:cubicBezTo>
                      <a:pt x="1" y="2497"/>
                      <a:pt x="252" y="3550"/>
                      <a:pt x="928" y="3825"/>
                    </a:cubicBezTo>
                    <a:cubicBezTo>
                      <a:pt x="1040" y="3869"/>
                      <a:pt x="1157" y="3890"/>
                      <a:pt x="1276" y="3890"/>
                    </a:cubicBezTo>
                    <a:cubicBezTo>
                      <a:pt x="1905" y="3890"/>
                      <a:pt x="2596" y="3307"/>
                      <a:pt x="2933" y="2422"/>
                    </a:cubicBezTo>
                    <a:cubicBezTo>
                      <a:pt x="3334" y="1394"/>
                      <a:pt x="3084" y="342"/>
                      <a:pt x="2407" y="66"/>
                    </a:cubicBezTo>
                    <a:cubicBezTo>
                      <a:pt x="2295" y="22"/>
                      <a:pt x="2177" y="1"/>
                      <a:pt x="2058" y="1"/>
                    </a:cubicBezTo>
                    <a:close/>
                  </a:path>
                </a:pathLst>
              </a:custGeom>
              <a:solidFill>
                <a:srgbClr val="FE63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1194238" y="3873475"/>
                <a:ext cx="137875" cy="109425"/>
              </a:xfrm>
              <a:custGeom>
                <a:rect b="b" l="l" r="r" t="t"/>
                <a:pathLst>
                  <a:path extrusionOk="0" h="4377" w="5515">
                    <a:moveTo>
                      <a:pt x="3666" y="0"/>
                    </a:moveTo>
                    <a:cubicBezTo>
                      <a:pt x="3038" y="0"/>
                      <a:pt x="2304" y="260"/>
                      <a:pt x="1655" y="771"/>
                    </a:cubicBezTo>
                    <a:cubicBezTo>
                      <a:pt x="477" y="1674"/>
                      <a:pt x="1" y="3052"/>
                      <a:pt x="627" y="3854"/>
                    </a:cubicBezTo>
                    <a:cubicBezTo>
                      <a:pt x="899" y="4205"/>
                      <a:pt x="1344" y="4377"/>
                      <a:pt x="1859" y="4377"/>
                    </a:cubicBezTo>
                    <a:cubicBezTo>
                      <a:pt x="2485" y="4377"/>
                      <a:pt x="3214" y="4123"/>
                      <a:pt x="3860" y="3628"/>
                    </a:cubicBezTo>
                    <a:cubicBezTo>
                      <a:pt x="5038" y="2701"/>
                      <a:pt x="5514" y="1323"/>
                      <a:pt x="4888" y="521"/>
                    </a:cubicBezTo>
                    <a:cubicBezTo>
                      <a:pt x="4618" y="172"/>
                      <a:pt x="4177" y="0"/>
                      <a:pt x="3666" y="0"/>
                    </a:cubicBezTo>
                    <a:close/>
                  </a:path>
                </a:pathLst>
              </a:custGeom>
              <a:solidFill>
                <a:srgbClr val="FE63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1350888" y="3731400"/>
                <a:ext cx="134725" cy="164825"/>
              </a:xfrm>
              <a:custGeom>
                <a:rect b="b" l="l" r="r" t="t"/>
                <a:pathLst>
                  <a:path extrusionOk="0" h="6593" w="5389">
                    <a:moveTo>
                      <a:pt x="3217" y="0"/>
                    </a:moveTo>
                    <a:cubicBezTo>
                      <a:pt x="2130" y="0"/>
                      <a:pt x="989" y="1083"/>
                      <a:pt x="527" y="2670"/>
                    </a:cubicBezTo>
                    <a:cubicBezTo>
                      <a:pt x="0" y="4449"/>
                      <a:pt x="552" y="6179"/>
                      <a:pt x="1730" y="6529"/>
                    </a:cubicBezTo>
                    <a:cubicBezTo>
                      <a:pt x="1875" y="6572"/>
                      <a:pt x="2023" y="6592"/>
                      <a:pt x="2173" y="6592"/>
                    </a:cubicBezTo>
                    <a:cubicBezTo>
                      <a:pt x="3259" y="6592"/>
                      <a:pt x="4400" y="5512"/>
                      <a:pt x="4862" y="3948"/>
                    </a:cubicBezTo>
                    <a:cubicBezTo>
                      <a:pt x="5389" y="2143"/>
                      <a:pt x="4837" y="414"/>
                      <a:pt x="3659" y="63"/>
                    </a:cubicBezTo>
                    <a:cubicBezTo>
                      <a:pt x="3514" y="21"/>
                      <a:pt x="3366" y="0"/>
                      <a:pt x="3217"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1394113" y="3547550"/>
                <a:ext cx="107800" cy="132150"/>
              </a:xfrm>
              <a:custGeom>
                <a:rect b="b" l="l" r="r" t="t"/>
                <a:pathLst>
                  <a:path extrusionOk="0" h="5286" w="4312">
                    <a:moveTo>
                      <a:pt x="1724" y="0"/>
                    </a:moveTo>
                    <a:cubicBezTo>
                      <a:pt x="1608" y="0"/>
                      <a:pt x="1492" y="16"/>
                      <a:pt x="1379" y="49"/>
                    </a:cubicBezTo>
                    <a:cubicBezTo>
                      <a:pt x="427" y="324"/>
                      <a:pt x="1" y="1728"/>
                      <a:pt x="427" y="3157"/>
                    </a:cubicBezTo>
                    <a:cubicBezTo>
                      <a:pt x="780" y="4416"/>
                      <a:pt x="1698" y="5285"/>
                      <a:pt x="2580" y="5285"/>
                    </a:cubicBezTo>
                    <a:cubicBezTo>
                      <a:pt x="2699" y="5285"/>
                      <a:pt x="2817" y="5269"/>
                      <a:pt x="2933" y="5237"/>
                    </a:cubicBezTo>
                    <a:cubicBezTo>
                      <a:pt x="3885" y="4961"/>
                      <a:pt x="4311" y="3558"/>
                      <a:pt x="3885" y="2129"/>
                    </a:cubicBezTo>
                    <a:cubicBezTo>
                      <a:pt x="3510" y="870"/>
                      <a:pt x="2589" y="0"/>
                      <a:pt x="1724"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1493113" y="3630925"/>
                <a:ext cx="151650" cy="191600"/>
              </a:xfrm>
              <a:custGeom>
                <a:rect b="b" l="l" r="r" t="t"/>
                <a:pathLst>
                  <a:path extrusionOk="0" h="7664" w="6066">
                    <a:moveTo>
                      <a:pt x="3524" y="0"/>
                    </a:moveTo>
                    <a:cubicBezTo>
                      <a:pt x="2240" y="0"/>
                      <a:pt x="932" y="1329"/>
                      <a:pt x="502" y="3230"/>
                    </a:cubicBezTo>
                    <a:cubicBezTo>
                      <a:pt x="0" y="5310"/>
                      <a:pt x="727" y="7290"/>
                      <a:pt x="2131" y="7616"/>
                    </a:cubicBezTo>
                    <a:cubicBezTo>
                      <a:pt x="2267" y="7648"/>
                      <a:pt x="2404" y="7663"/>
                      <a:pt x="2542" y="7663"/>
                    </a:cubicBezTo>
                    <a:cubicBezTo>
                      <a:pt x="3821" y="7663"/>
                      <a:pt x="5112" y="6334"/>
                      <a:pt x="5564" y="4433"/>
                    </a:cubicBezTo>
                    <a:cubicBezTo>
                      <a:pt x="6066" y="2353"/>
                      <a:pt x="5339" y="373"/>
                      <a:pt x="3935" y="47"/>
                    </a:cubicBezTo>
                    <a:cubicBezTo>
                      <a:pt x="3799" y="16"/>
                      <a:pt x="3662" y="0"/>
                      <a:pt x="3524"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968663" y="3330075"/>
                <a:ext cx="731875" cy="740350"/>
              </a:xfrm>
              <a:custGeom>
                <a:rect b="b" l="l" r="r" t="t"/>
                <a:pathLst>
                  <a:path extrusionOk="0" h="29614" w="29275">
                    <a:moveTo>
                      <a:pt x="20101" y="1"/>
                    </a:moveTo>
                    <a:cubicBezTo>
                      <a:pt x="21480" y="2432"/>
                      <a:pt x="22207" y="5264"/>
                      <a:pt x="22081" y="8272"/>
                    </a:cubicBezTo>
                    <a:cubicBezTo>
                      <a:pt x="21764" y="16628"/>
                      <a:pt x="14896" y="23197"/>
                      <a:pt x="6587" y="23197"/>
                    </a:cubicBezTo>
                    <a:cubicBezTo>
                      <a:pt x="6372" y="23197"/>
                      <a:pt x="6157" y="23193"/>
                      <a:pt x="5941" y="23184"/>
                    </a:cubicBezTo>
                    <a:cubicBezTo>
                      <a:pt x="3836" y="23109"/>
                      <a:pt x="1830" y="22582"/>
                      <a:pt x="1" y="21730"/>
                    </a:cubicBezTo>
                    <a:lnTo>
                      <a:pt x="1" y="21730"/>
                    </a:lnTo>
                    <a:cubicBezTo>
                      <a:pt x="527" y="22658"/>
                      <a:pt x="1154" y="23535"/>
                      <a:pt x="1830" y="24312"/>
                    </a:cubicBezTo>
                    <a:cubicBezTo>
                      <a:pt x="4537" y="27420"/>
                      <a:pt x="8472" y="29425"/>
                      <a:pt x="12908" y="29600"/>
                    </a:cubicBezTo>
                    <a:cubicBezTo>
                      <a:pt x="13125" y="29609"/>
                      <a:pt x="13340" y="29613"/>
                      <a:pt x="13554" y="29613"/>
                    </a:cubicBezTo>
                    <a:cubicBezTo>
                      <a:pt x="21841" y="29613"/>
                      <a:pt x="28731" y="23067"/>
                      <a:pt x="29049" y="14688"/>
                    </a:cubicBezTo>
                    <a:cubicBezTo>
                      <a:pt x="29274" y="9274"/>
                      <a:pt x="26668" y="4387"/>
                      <a:pt x="22582" y="1454"/>
                    </a:cubicBezTo>
                    <a:cubicBezTo>
                      <a:pt x="21806" y="903"/>
                      <a:pt x="20978" y="427"/>
                      <a:pt x="20101" y="1"/>
                    </a:cubicBezTo>
                    <a:close/>
                  </a:path>
                </a:pathLst>
              </a:custGeom>
              <a:solidFill>
                <a:srgbClr val="F66E43">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1053263" y="3371725"/>
                <a:ext cx="133475" cy="126000"/>
              </a:xfrm>
              <a:custGeom>
                <a:rect b="b" l="l" r="r" t="t"/>
                <a:pathLst>
                  <a:path extrusionOk="0" h="5040" w="5339">
                    <a:moveTo>
                      <a:pt x="3563" y="1"/>
                    </a:moveTo>
                    <a:cubicBezTo>
                      <a:pt x="2800" y="1"/>
                      <a:pt x="1894" y="459"/>
                      <a:pt x="1203" y="1267"/>
                    </a:cubicBezTo>
                    <a:cubicBezTo>
                      <a:pt x="176" y="2470"/>
                      <a:pt x="0" y="4024"/>
                      <a:pt x="802" y="4701"/>
                    </a:cubicBezTo>
                    <a:cubicBezTo>
                      <a:pt x="1065" y="4931"/>
                      <a:pt x="1404" y="5040"/>
                      <a:pt x="1776" y="5040"/>
                    </a:cubicBezTo>
                    <a:cubicBezTo>
                      <a:pt x="2539" y="5040"/>
                      <a:pt x="3445" y="4582"/>
                      <a:pt x="4136" y="3773"/>
                    </a:cubicBezTo>
                    <a:cubicBezTo>
                      <a:pt x="5163" y="2570"/>
                      <a:pt x="5339" y="1042"/>
                      <a:pt x="4537" y="340"/>
                    </a:cubicBezTo>
                    <a:cubicBezTo>
                      <a:pt x="4274" y="110"/>
                      <a:pt x="3935" y="1"/>
                      <a:pt x="3563"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972438" y="3331300"/>
                <a:ext cx="348400" cy="379900"/>
              </a:xfrm>
              <a:custGeom>
                <a:rect b="b" l="l" r="r" t="t"/>
                <a:pathLst>
                  <a:path extrusionOk="0" h="15196" w="13936">
                    <a:moveTo>
                      <a:pt x="10089" y="1"/>
                    </a:moveTo>
                    <a:cubicBezTo>
                      <a:pt x="9486" y="1"/>
                      <a:pt x="8869" y="146"/>
                      <a:pt x="8296" y="428"/>
                    </a:cubicBezTo>
                    <a:cubicBezTo>
                      <a:pt x="4211" y="2408"/>
                      <a:pt x="1178" y="6368"/>
                      <a:pt x="351" y="10804"/>
                    </a:cubicBezTo>
                    <a:cubicBezTo>
                      <a:pt x="0" y="12659"/>
                      <a:pt x="852" y="14563"/>
                      <a:pt x="2782" y="15090"/>
                    </a:cubicBezTo>
                    <a:cubicBezTo>
                      <a:pt x="3048" y="15161"/>
                      <a:pt x="3327" y="15195"/>
                      <a:pt x="3612" y="15195"/>
                    </a:cubicBezTo>
                    <a:cubicBezTo>
                      <a:pt x="5126" y="15195"/>
                      <a:pt x="6769" y="14220"/>
                      <a:pt x="7043" y="12659"/>
                    </a:cubicBezTo>
                    <a:cubicBezTo>
                      <a:pt x="7594" y="9802"/>
                      <a:pt x="9173" y="7696"/>
                      <a:pt x="11780" y="6418"/>
                    </a:cubicBezTo>
                    <a:cubicBezTo>
                      <a:pt x="13484" y="5616"/>
                      <a:pt x="13935" y="3210"/>
                      <a:pt x="13033" y="1681"/>
                    </a:cubicBezTo>
                    <a:cubicBezTo>
                      <a:pt x="12372" y="542"/>
                      <a:pt x="11255" y="1"/>
                      <a:pt x="10089" y="1"/>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9"/>
            <p:cNvGrpSpPr/>
            <p:nvPr/>
          </p:nvGrpSpPr>
          <p:grpSpPr>
            <a:xfrm>
              <a:off x="1077912" y="32505"/>
              <a:ext cx="2148929" cy="2163499"/>
              <a:chOff x="530713" y="2074375"/>
              <a:chExt cx="671100" cy="675650"/>
            </a:xfrm>
          </p:grpSpPr>
          <p:sp>
            <p:nvSpPr>
              <p:cNvPr id="430" name="Google Shape;430;p19"/>
              <p:cNvSpPr/>
              <p:nvPr/>
            </p:nvSpPr>
            <p:spPr>
              <a:xfrm>
                <a:off x="650388" y="2206225"/>
                <a:ext cx="427350" cy="422700"/>
              </a:xfrm>
              <a:custGeom>
                <a:rect b="b" l="l" r="r" t="t"/>
                <a:pathLst>
                  <a:path extrusionOk="0" h="16908" w="17094">
                    <a:moveTo>
                      <a:pt x="8506" y="1"/>
                    </a:moveTo>
                    <a:cubicBezTo>
                      <a:pt x="4006" y="1"/>
                      <a:pt x="272" y="3565"/>
                      <a:pt x="101" y="8104"/>
                    </a:cubicBezTo>
                    <a:cubicBezTo>
                      <a:pt x="1" y="10360"/>
                      <a:pt x="803" y="12440"/>
                      <a:pt x="2181" y="14019"/>
                    </a:cubicBezTo>
                    <a:cubicBezTo>
                      <a:pt x="3660" y="15698"/>
                      <a:pt x="5790" y="16801"/>
                      <a:pt x="8196" y="16901"/>
                    </a:cubicBezTo>
                    <a:cubicBezTo>
                      <a:pt x="8305" y="16905"/>
                      <a:pt x="8413" y="16907"/>
                      <a:pt x="8520" y="16907"/>
                    </a:cubicBezTo>
                    <a:cubicBezTo>
                      <a:pt x="13039" y="16907"/>
                      <a:pt x="16798" y="13334"/>
                      <a:pt x="16993" y="8781"/>
                    </a:cubicBezTo>
                    <a:cubicBezTo>
                      <a:pt x="17094" y="5823"/>
                      <a:pt x="15690" y="3167"/>
                      <a:pt x="13460" y="1588"/>
                    </a:cubicBezTo>
                    <a:cubicBezTo>
                      <a:pt x="12156" y="635"/>
                      <a:pt x="10577" y="84"/>
                      <a:pt x="8873" y="9"/>
                    </a:cubicBezTo>
                    <a:cubicBezTo>
                      <a:pt x="8750" y="3"/>
                      <a:pt x="8628" y="1"/>
                      <a:pt x="850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834613" y="2087225"/>
                <a:ext cx="68325" cy="139275"/>
              </a:xfrm>
              <a:custGeom>
                <a:rect b="b" l="l" r="r" t="t"/>
                <a:pathLst>
                  <a:path extrusionOk="0" h="5571" w="2733">
                    <a:moveTo>
                      <a:pt x="1167" y="0"/>
                    </a:moveTo>
                    <a:cubicBezTo>
                      <a:pt x="915" y="0"/>
                      <a:pt x="657" y="30"/>
                      <a:pt x="426" y="107"/>
                    </a:cubicBezTo>
                    <a:cubicBezTo>
                      <a:pt x="401" y="132"/>
                      <a:pt x="351" y="157"/>
                      <a:pt x="301" y="157"/>
                    </a:cubicBezTo>
                    <a:cubicBezTo>
                      <a:pt x="226" y="207"/>
                      <a:pt x="126" y="282"/>
                      <a:pt x="76" y="358"/>
                    </a:cubicBezTo>
                    <a:cubicBezTo>
                      <a:pt x="0" y="508"/>
                      <a:pt x="76" y="633"/>
                      <a:pt x="176" y="759"/>
                    </a:cubicBezTo>
                    <a:cubicBezTo>
                      <a:pt x="326" y="934"/>
                      <a:pt x="577" y="1059"/>
                      <a:pt x="827" y="1135"/>
                    </a:cubicBezTo>
                    <a:lnTo>
                      <a:pt x="677" y="5520"/>
                    </a:lnTo>
                    <a:lnTo>
                      <a:pt x="1604" y="5571"/>
                    </a:lnTo>
                    <a:lnTo>
                      <a:pt x="1780" y="1235"/>
                    </a:lnTo>
                    <a:cubicBezTo>
                      <a:pt x="2081" y="1210"/>
                      <a:pt x="2507" y="1109"/>
                      <a:pt x="2607" y="784"/>
                    </a:cubicBezTo>
                    <a:cubicBezTo>
                      <a:pt x="2732" y="232"/>
                      <a:pt x="2030" y="57"/>
                      <a:pt x="1629" y="32"/>
                    </a:cubicBezTo>
                    <a:cubicBezTo>
                      <a:pt x="1484" y="12"/>
                      <a:pt x="1327" y="0"/>
                      <a:pt x="116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911688" y="2122375"/>
                <a:ext cx="80225" cy="125425"/>
              </a:xfrm>
              <a:custGeom>
                <a:rect b="b" l="l" r="r" t="t"/>
                <a:pathLst>
                  <a:path extrusionOk="0" h="5017" w="3209">
                    <a:moveTo>
                      <a:pt x="1345" y="1"/>
                    </a:moveTo>
                    <a:cubicBezTo>
                      <a:pt x="1315" y="1"/>
                      <a:pt x="1284" y="2"/>
                      <a:pt x="1253" y="4"/>
                    </a:cubicBezTo>
                    <a:lnTo>
                      <a:pt x="1128" y="4"/>
                    </a:lnTo>
                    <a:cubicBezTo>
                      <a:pt x="1028" y="29"/>
                      <a:pt x="952" y="54"/>
                      <a:pt x="877" y="104"/>
                    </a:cubicBezTo>
                    <a:cubicBezTo>
                      <a:pt x="777" y="230"/>
                      <a:pt x="777" y="355"/>
                      <a:pt x="852" y="480"/>
                    </a:cubicBezTo>
                    <a:cubicBezTo>
                      <a:pt x="927" y="681"/>
                      <a:pt x="1103" y="856"/>
                      <a:pt x="1328" y="982"/>
                    </a:cubicBezTo>
                    <a:lnTo>
                      <a:pt x="0" y="4716"/>
                    </a:lnTo>
                    <a:lnTo>
                      <a:pt x="802" y="5017"/>
                    </a:lnTo>
                    <a:lnTo>
                      <a:pt x="2105" y="1333"/>
                    </a:lnTo>
                    <a:cubicBezTo>
                      <a:pt x="2214" y="1352"/>
                      <a:pt x="2337" y="1372"/>
                      <a:pt x="2458" y="1372"/>
                    </a:cubicBezTo>
                    <a:cubicBezTo>
                      <a:pt x="2645" y="1372"/>
                      <a:pt x="2826" y="1325"/>
                      <a:pt x="2932" y="1157"/>
                    </a:cubicBezTo>
                    <a:cubicBezTo>
                      <a:pt x="3208" y="706"/>
                      <a:pt x="2632" y="380"/>
                      <a:pt x="2281" y="230"/>
                    </a:cubicBezTo>
                    <a:cubicBezTo>
                      <a:pt x="2006" y="115"/>
                      <a:pt x="1669" y="1"/>
                      <a:pt x="1345"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1044513" y="2267750"/>
                <a:ext cx="157300" cy="93475"/>
              </a:xfrm>
              <a:custGeom>
                <a:rect b="b" l="l" r="r" t="t"/>
                <a:pathLst>
                  <a:path extrusionOk="0" h="3739" w="6292">
                    <a:moveTo>
                      <a:pt x="5019" y="1"/>
                    </a:moveTo>
                    <a:cubicBezTo>
                      <a:pt x="4866" y="1"/>
                      <a:pt x="4756" y="117"/>
                      <a:pt x="4687" y="254"/>
                    </a:cubicBezTo>
                    <a:cubicBezTo>
                      <a:pt x="4562" y="505"/>
                      <a:pt x="4537" y="806"/>
                      <a:pt x="4587" y="1107"/>
                    </a:cubicBezTo>
                    <a:lnTo>
                      <a:pt x="0" y="2761"/>
                    </a:lnTo>
                    <a:lnTo>
                      <a:pt x="376" y="3738"/>
                    </a:lnTo>
                    <a:lnTo>
                      <a:pt x="4863" y="2109"/>
                    </a:lnTo>
                    <a:cubicBezTo>
                      <a:pt x="5004" y="2392"/>
                      <a:pt x="5257" y="2765"/>
                      <a:pt x="5622" y="2765"/>
                    </a:cubicBezTo>
                    <a:cubicBezTo>
                      <a:pt x="5644" y="2765"/>
                      <a:pt x="5667" y="2764"/>
                      <a:pt x="5690" y="2761"/>
                    </a:cubicBezTo>
                    <a:cubicBezTo>
                      <a:pt x="6291" y="2660"/>
                      <a:pt x="6191" y="1858"/>
                      <a:pt x="6041" y="1432"/>
                    </a:cubicBezTo>
                    <a:cubicBezTo>
                      <a:pt x="5915" y="1031"/>
                      <a:pt x="5740" y="580"/>
                      <a:pt x="5464" y="254"/>
                    </a:cubicBezTo>
                    <a:cubicBezTo>
                      <a:pt x="5414" y="229"/>
                      <a:pt x="5389" y="179"/>
                      <a:pt x="5339" y="154"/>
                    </a:cubicBezTo>
                    <a:cubicBezTo>
                      <a:pt x="5264" y="79"/>
                      <a:pt x="5163" y="29"/>
                      <a:pt x="5063" y="4"/>
                    </a:cubicBezTo>
                    <a:cubicBezTo>
                      <a:pt x="5048" y="2"/>
                      <a:pt x="5033" y="1"/>
                      <a:pt x="501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989363" y="2208700"/>
                <a:ext cx="121600" cy="101775"/>
              </a:xfrm>
              <a:custGeom>
                <a:rect b="b" l="l" r="r" t="t"/>
                <a:pathLst>
                  <a:path extrusionOk="0" h="4071" w="4864">
                    <a:moveTo>
                      <a:pt x="3324" y="0"/>
                    </a:moveTo>
                    <a:cubicBezTo>
                      <a:pt x="3301" y="0"/>
                      <a:pt x="3279" y="3"/>
                      <a:pt x="3259" y="10"/>
                    </a:cubicBezTo>
                    <a:cubicBezTo>
                      <a:pt x="3109" y="35"/>
                      <a:pt x="3033" y="160"/>
                      <a:pt x="3033" y="286"/>
                    </a:cubicBezTo>
                    <a:cubicBezTo>
                      <a:pt x="2983" y="511"/>
                      <a:pt x="3033" y="762"/>
                      <a:pt x="3134" y="987"/>
                    </a:cubicBezTo>
                    <a:lnTo>
                      <a:pt x="1" y="3393"/>
                    </a:lnTo>
                    <a:lnTo>
                      <a:pt x="502" y="4070"/>
                    </a:lnTo>
                    <a:lnTo>
                      <a:pt x="3610" y="1689"/>
                    </a:lnTo>
                    <a:cubicBezTo>
                      <a:pt x="3768" y="1847"/>
                      <a:pt x="3988" y="2036"/>
                      <a:pt x="4221" y="2036"/>
                    </a:cubicBezTo>
                    <a:cubicBezTo>
                      <a:pt x="4284" y="2036"/>
                      <a:pt x="4348" y="2022"/>
                      <a:pt x="4412" y="1990"/>
                    </a:cubicBezTo>
                    <a:cubicBezTo>
                      <a:pt x="4863" y="1789"/>
                      <a:pt x="4562" y="1163"/>
                      <a:pt x="4362" y="887"/>
                    </a:cubicBezTo>
                    <a:cubicBezTo>
                      <a:pt x="4161" y="586"/>
                      <a:pt x="3936" y="286"/>
                      <a:pt x="3610" y="110"/>
                    </a:cubicBezTo>
                    <a:cubicBezTo>
                      <a:pt x="3585" y="85"/>
                      <a:pt x="3560" y="60"/>
                      <a:pt x="3510" y="60"/>
                    </a:cubicBezTo>
                    <a:cubicBezTo>
                      <a:pt x="3455" y="23"/>
                      <a:pt x="3386" y="0"/>
                      <a:pt x="3324"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964938" y="2123100"/>
                <a:ext cx="122200" cy="146000"/>
              </a:xfrm>
              <a:custGeom>
                <a:rect b="b" l="l" r="r" t="t"/>
                <a:pathLst>
                  <a:path extrusionOk="0" h="5840" w="4888">
                    <a:moveTo>
                      <a:pt x="2607" y="0"/>
                    </a:moveTo>
                    <a:cubicBezTo>
                      <a:pt x="2507" y="0"/>
                      <a:pt x="2381" y="0"/>
                      <a:pt x="2281" y="50"/>
                    </a:cubicBezTo>
                    <a:cubicBezTo>
                      <a:pt x="2131" y="151"/>
                      <a:pt x="2106" y="326"/>
                      <a:pt x="2156" y="476"/>
                    </a:cubicBezTo>
                    <a:cubicBezTo>
                      <a:pt x="2206" y="752"/>
                      <a:pt x="2381" y="1003"/>
                      <a:pt x="2582" y="1203"/>
                    </a:cubicBezTo>
                    <a:lnTo>
                      <a:pt x="0" y="5289"/>
                    </a:lnTo>
                    <a:lnTo>
                      <a:pt x="878" y="5840"/>
                    </a:lnTo>
                    <a:lnTo>
                      <a:pt x="3409" y="1830"/>
                    </a:lnTo>
                    <a:cubicBezTo>
                      <a:pt x="3588" y="1919"/>
                      <a:pt x="3828" y="2009"/>
                      <a:pt x="4047" y="2009"/>
                    </a:cubicBezTo>
                    <a:cubicBezTo>
                      <a:pt x="4196" y="2009"/>
                      <a:pt x="4335" y="1967"/>
                      <a:pt x="4437" y="1855"/>
                    </a:cubicBezTo>
                    <a:cubicBezTo>
                      <a:pt x="4888" y="1404"/>
                      <a:pt x="4286" y="827"/>
                      <a:pt x="3935" y="577"/>
                    </a:cubicBezTo>
                    <a:cubicBezTo>
                      <a:pt x="3584" y="351"/>
                      <a:pt x="3183" y="101"/>
                      <a:pt x="2757" y="25"/>
                    </a:cubicBezTo>
                    <a:cubicBezTo>
                      <a:pt x="2707" y="0"/>
                      <a:pt x="2657" y="0"/>
                      <a:pt x="260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1055163" y="2389100"/>
                <a:ext cx="141625" cy="65325"/>
              </a:xfrm>
              <a:custGeom>
                <a:rect b="b" l="l" r="r" t="t"/>
                <a:pathLst>
                  <a:path extrusionOk="0" h="2613" w="5665">
                    <a:moveTo>
                      <a:pt x="5146" y="1"/>
                    </a:moveTo>
                    <a:cubicBezTo>
                      <a:pt x="5055" y="1"/>
                      <a:pt x="4971" y="45"/>
                      <a:pt x="4888" y="112"/>
                    </a:cubicBezTo>
                    <a:cubicBezTo>
                      <a:pt x="4712" y="288"/>
                      <a:pt x="4587" y="538"/>
                      <a:pt x="4487" y="789"/>
                    </a:cubicBezTo>
                    <a:lnTo>
                      <a:pt x="26" y="613"/>
                    </a:lnTo>
                    <a:lnTo>
                      <a:pt x="0" y="1591"/>
                    </a:lnTo>
                    <a:lnTo>
                      <a:pt x="4386" y="1766"/>
                    </a:lnTo>
                    <a:cubicBezTo>
                      <a:pt x="4412" y="2067"/>
                      <a:pt x="4512" y="2518"/>
                      <a:pt x="4863" y="2593"/>
                    </a:cubicBezTo>
                    <a:cubicBezTo>
                      <a:pt x="4912" y="2607"/>
                      <a:pt x="4958" y="2613"/>
                      <a:pt x="5001" y="2613"/>
                    </a:cubicBezTo>
                    <a:cubicBezTo>
                      <a:pt x="5444" y="2613"/>
                      <a:pt x="5594" y="1956"/>
                      <a:pt x="5640" y="1591"/>
                    </a:cubicBezTo>
                    <a:cubicBezTo>
                      <a:pt x="5665" y="1215"/>
                      <a:pt x="5665" y="764"/>
                      <a:pt x="5539" y="388"/>
                    </a:cubicBezTo>
                    <a:cubicBezTo>
                      <a:pt x="5514" y="338"/>
                      <a:pt x="5514" y="288"/>
                      <a:pt x="5489" y="263"/>
                    </a:cubicBezTo>
                    <a:cubicBezTo>
                      <a:pt x="5439" y="162"/>
                      <a:pt x="5389" y="87"/>
                      <a:pt x="5289" y="37"/>
                    </a:cubicBezTo>
                    <a:cubicBezTo>
                      <a:pt x="5239" y="12"/>
                      <a:pt x="5191" y="1"/>
                      <a:pt x="514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1033863" y="2465200"/>
                <a:ext cx="125325" cy="75150"/>
              </a:xfrm>
              <a:custGeom>
                <a:rect b="b" l="l" r="r" t="t"/>
                <a:pathLst>
                  <a:path extrusionOk="0" h="3006" w="5013">
                    <a:moveTo>
                      <a:pt x="276" y="1"/>
                    </a:moveTo>
                    <a:lnTo>
                      <a:pt x="0" y="803"/>
                    </a:lnTo>
                    <a:lnTo>
                      <a:pt x="3685" y="2106"/>
                    </a:lnTo>
                    <a:cubicBezTo>
                      <a:pt x="3609" y="2382"/>
                      <a:pt x="3584" y="2783"/>
                      <a:pt x="3860" y="2933"/>
                    </a:cubicBezTo>
                    <a:cubicBezTo>
                      <a:pt x="3938" y="2983"/>
                      <a:pt x="4013" y="3005"/>
                      <a:pt x="4085" y="3005"/>
                    </a:cubicBezTo>
                    <a:cubicBezTo>
                      <a:pt x="4407" y="3005"/>
                      <a:pt x="4660" y="2568"/>
                      <a:pt x="4762" y="2281"/>
                    </a:cubicBezTo>
                    <a:cubicBezTo>
                      <a:pt x="4888" y="1981"/>
                      <a:pt x="5013" y="1605"/>
                      <a:pt x="5013" y="1254"/>
                    </a:cubicBezTo>
                    <a:cubicBezTo>
                      <a:pt x="5013" y="1204"/>
                      <a:pt x="5013" y="1153"/>
                      <a:pt x="4988" y="1128"/>
                    </a:cubicBezTo>
                    <a:cubicBezTo>
                      <a:pt x="4988" y="1028"/>
                      <a:pt x="4938" y="953"/>
                      <a:pt x="4888" y="878"/>
                    </a:cubicBezTo>
                    <a:cubicBezTo>
                      <a:pt x="4834" y="824"/>
                      <a:pt x="4773" y="799"/>
                      <a:pt x="4709" y="799"/>
                    </a:cubicBezTo>
                    <a:cubicBezTo>
                      <a:pt x="4653" y="799"/>
                      <a:pt x="4595" y="818"/>
                      <a:pt x="4537" y="853"/>
                    </a:cubicBezTo>
                    <a:cubicBezTo>
                      <a:pt x="4311" y="953"/>
                      <a:pt x="4161" y="1103"/>
                      <a:pt x="4010" y="1329"/>
                    </a:cubicBezTo>
                    <a:lnTo>
                      <a:pt x="276"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934863" y="2579875"/>
                <a:ext cx="94000" cy="153575"/>
              </a:xfrm>
              <a:custGeom>
                <a:rect b="b" l="l" r="r" t="t"/>
                <a:pathLst>
                  <a:path extrusionOk="0" h="6143" w="3760">
                    <a:moveTo>
                      <a:pt x="978" y="0"/>
                    </a:moveTo>
                    <a:lnTo>
                      <a:pt x="0" y="351"/>
                    </a:lnTo>
                    <a:lnTo>
                      <a:pt x="1629" y="4862"/>
                    </a:lnTo>
                    <a:cubicBezTo>
                      <a:pt x="1329" y="5013"/>
                      <a:pt x="928" y="5288"/>
                      <a:pt x="978" y="5664"/>
                    </a:cubicBezTo>
                    <a:cubicBezTo>
                      <a:pt x="1037" y="6035"/>
                      <a:pt x="1342" y="6142"/>
                      <a:pt x="1670" y="6142"/>
                    </a:cubicBezTo>
                    <a:cubicBezTo>
                      <a:pt x="1896" y="6142"/>
                      <a:pt x="2132" y="6091"/>
                      <a:pt x="2306" y="6040"/>
                    </a:cubicBezTo>
                    <a:cubicBezTo>
                      <a:pt x="2707" y="5915"/>
                      <a:pt x="3158" y="5739"/>
                      <a:pt x="3484" y="5439"/>
                    </a:cubicBezTo>
                    <a:cubicBezTo>
                      <a:pt x="3509" y="5414"/>
                      <a:pt x="3559" y="5363"/>
                      <a:pt x="3584" y="5338"/>
                    </a:cubicBezTo>
                    <a:cubicBezTo>
                      <a:pt x="3660" y="5263"/>
                      <a:pt x="3735" y="5163"/>
                      <a:pt x="3735" y="5038"/>
                    </a:cubicBezTo>
                    <a:cubicBezTo>
                      <a:pt x="3760" y="4862"/>
                      <a:pt x="3635" y="4737"/>
                      <a:pt x="3484" y="4687"/>
                    </a:cubicBezTo>
                    <a:cubicBezTo>
                      <a:pt x="3290" y="4590"/>
                      <a:pt x="3065" y="4553"/>
                      <a:pt x="2834" y="4553"/>
                    </a:cubicBezTo>
                    <a:cubicBezTo>
                      <a:pt x="2767" y="4553"/>
                      <a:pt x="2700" y="4556"/>
                      <a:pt x="2632" y="4561"/>
                    </a:cubicBezTo>
                    <a:lnTo>
                      <a:pt x="978" y="0"/>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971213" y="2542900"/>
                <a:ext cx="101525" cy="116350"/>
              </a:xfrm>
              <a:custGeom>
                <a:rect b="b" l="l" r="r" t="t"/>
                <a:pathLst>
                  <a:path extrusionOk="0" h="4654" w="4061">
                    <a:moveTo>
                      <a:pt x="677" y="0"/>
                    </a:moveTo>
                    <a:lnTo>
                      <a:pt x="0" y="502"/>
                    </a:lnTo>
                    <a:lnTo>
                      <a:pt x="2356" y="3609"/>
                    </a:lnTo>
                    <a:cubicBezTo>
                      <a:pt x="2155" y="3810"/>
                      <a:pt x="1930" y="4111"/>
                      <a:pt x="2055" y="4411"/>
                    </a:cubicBezTo>
                    <a:cubicBezTo>
                      <a:pt x="2144" y="4589"/>
                      <a:pt x="2290" y="4654"/>
                      <a:pt x="2454" y="4654"/>
                    </a:cubicBezTo>
                    <a:cubicBezTo>
                      <a:pt x="2707" y="4654"/>
                      <a:pt x="3000" y="4498"/>
                      <a:pt x="3183" y="4361"/>
                    </a:cubicBezTo>
                    <a:cubicBezTo>
                      <a:pt x="3459" y="4161"/>
                      <a:pt x="3759" y="3935"/>
                      <a:pt x="3960" y="3634"/>
                    </a:cubicBezTo>
                    <a:cubicBezTo>
                      <a:pt x="3960" y="3584"/>
                      <a:pt x="3985" y="3559"/>
                      <a:pt x="4010" y="3509"/>
                    </a:cubicBezTo>
                    <a:cubicBezTo>
                      <a:pt x="4035" y="3434"/>
                      <a:pt x="4060" y="3334"/>
                      <a:pt x="4060" y="3258"/>
                    </a:cubicBezTo>
                    <a:cubicBezTo>
                      <a:pt x="4010" y="3108"/>
                      <a:pt x="3910" y="3033"/>
                      <a:pt x="3759" y="3033"/>
                    </a:cubicBezTo>
                    <a:cubicBezTo>
                      <a:pt x="3699" y="3019"/>
                      <a:pt x="3639" y="3013"/>
                      <a:pt x="3578" y="3013"/>
                    </a:cubicBezTo>
                    <a:cubicBezTo>
                      <a:pt x="3413" y="3013"/>
                      <a:pt x="3248" y="3060"/>
                      <a:pt x="3083" y="3133"/>
                    </a:cubicBezTo>
                    <a:lnTo>
                      <a:pt x="677" y="0"/>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1011938" y="2518450"/>
                <a:ext cx="146625" cy="115225"/>
              </a:xfrm>
              <a:custGeom>
                <a:rect b="b" l="l" r="r" t="t"/>
                <a:pathLst>
                  <a:path extrusionOk="0" h="4609" w="5865">
                    <a:moveTo>
                      <a:pt x="552" y="1"/>
                    </a:moveTo>
                    <a:lnTo>
                      <a:pt x="0" y="878"/>
                    </a:lnTo>
                    <a:lnTo>
                      <a:pt x="4010" y="3409"/>
                    </a:lnTo>
                    <a:cubicBezTo>
                      <a:pt x="3860" y="3710"/>
                      <a:pt x="3734" y="4186"/>
                      <a:pt x="4010" y="4462"/>
                    </a:cubicBezTo>
                    <a:cubicBezTo>
                      <a:pt x="4114" y="4566"/>
                      <a:pt x="4228" y="4609"/>
                      <a:pt x="4343" y="4609"/>
                    </a:cubicBezTo>
                    <a:cubicBezTo>
                      <a:pt x="4699" y="4609"/>
                      <a:pt x="5074" y="4201"/>
                      <a:pt x="5263" y="3936"/>
                    </a:cubicBezTo>
                    <a:cubicBezTo>
                      <a:pt x="5514" y="3585"/>
                      <a:pt x="5740" y="3184"/>
                      <a:pt x="5840" y="2758"/>
                    </a:cubicBezTo>
                    <a:cubicBezTo>
                      <a:pt x="5840" y="2708"/>
                      <a:pt x="5840" y="2658"/>
                      <a:pt x="5840" y="2607"/>
                    </a:cubicBezTo>
                    <a:cubicBezTo>
                      <a:pt x="5865" y="2507"/>
                      <a:pt x="5840" y="2382"/>
                      <a:pt x="5790" y="2282"/>
                    </a:cubicBezTo>
                    <a:cubicBezTo>
                      <a:pt x="5720" y="2177"/>
                      <a:pt x="5625" y="2133"/>
                      <a:pt x="5515" y="2133"/>
                    </a:cubicBezTo>
                    <a:cubicBezTo>
                      <a:pt x="5468" y="2133"/>
                      <a:pt x="5417" y="2141"/>
                      <a:pt x="5364" y="2156"/>
                    </a:cubicBezTo>
                    <a:cubicBezTo>
                      <a:pt x="5113" y="2206"/>
                      <a:pt x="4862" y="2382"/>
                      <a:pt x="4637" y="2582"/>
                    </a:cubicBezTo>
                    <a:lnTo>
                      <a:pt x="552"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823963" y="2608675"/>
                <a:ext cx="69575" cy="141350"/>
              </a:xfrm>
              <a:custGeom>
                <a:rect b="b" l="l" r="r" t="t"/>
                <a:pathLst>
                  <a:path extrusionOk="0" h="5654" w="2783">
                    <a:moveTo>
                      <a:pt x="1153" y="1"/>
                    </a:moveTo>
                    <a:lnTo>
                      <a:pt x="978" y="4387"/>
                    </a:lnTo>
                    <a:cubicBezTo>
                      <a:pt x="652" y="4412"/>
                      <a:pt x="226" y="4512"/>
                      <a:pt x="126" y="4863"/>
                    </a:cubicBezTo>
                    <a:cubicBezTo>
                      <a:pt x="0" y="5414"/>
                      <a:pt x="727" y="5615"/>
                      <a:pt x="1128" y="5640"/>
                    </a:cubicBezTo>
                    <a:cubicBezTo>
                      <a:pt x="1252" y="5648"/>
                      <a:pt x="1378" y="5653"/>
                      <a:pt x="1505" y="5653"/>
                    </a:cubicBezTo>
                    <a:cubicBezTo>
                      <a:pt x="1788" y="5653"/>
                      <a:pt x="2071" y="5626"/>
                      <a:pt x="2331" y="5540"/>
                    </a:cubicBezTo>
                    <a:cubicBezTo>
                      <a:pt x="2381" y="5515"/>
                      <a:pt x="2431" y="5515"/>
                      <a:pt x="2482" y="5490"/>
                    </a:cubicBezTo>
                    <a:cubicBezTo>
                      <a:pt x="2557" y="5440"/>
                      <a:pt x="2657" y="5389"/>
                      <a:pt x="2707" y="5289"/>
                    </a:cubicBezTo>
                    <a:cubicBezTo>
                      <a:pt x="2782" y="5139"/>
                      <a:pt x="2732" y="5013"/>
                      <a:pt x="2607" y="4888"/>
                    </a:cubicBezTo>
                    <a:cubicBezTo>
                      <a:pt x="2431" y="4713"/>
                      <a:pt x="2206" y="4587"/>
                      <a:pt x="1930" y="4487"/>
                    </a:cubicBezTo>
                    <a:lnTo>
                      <a:pt x="2106" y="26"/>
                    </a:lnTo>
                    <a:lnTo>
                      <a:pt x="1153"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736238" y="2587375"/>
                <a:ext cx="80225" cy="125350"/>
              </a:xfrm>
              <a:custGeom>
                <a:rect b="b" l="l" r="r" t="t"/>
                <a:pathLst>
                  <a:path extrusionOk="0" h="5014" w="3209">
                    <a:moveTo>
                      <a:pt x="2407" y="1"/>
                    </a:moveTo>
                    <a:lnTo>
                      <a:pt x="1078" y="3685"/>
                    </a:lnTo>
                    <a:cubicBezTo>
                      <a:pt x="982" y="3656"/>
                      <a:pt x="864" y="3635"/>
                      <a:pt x="745" y="3635"/>
                    </a:cubicBezTo>
                    <a:cubicBezTo>
                      <a:pt x="553" y="3635"/>
                      <a:pt x="359" y="3690"/>
                      <a:pt x="251" y="3860"/>
                    </a:cubicBezTo>
                    <a:cubicBezTo>
                      <a:pt x="1" y="4287"/>
                      <a:pt x="577" y="4637"/>
                      <a:pt x="903" y="4763"/>
                    </a:cubicBezTo>
                    <a:cubicBezTo>
                      <a:pt x="1229" y="4888"/>
                      <a:pt x="1605" y="5013"/>
                      <a:pt x="1955" y="5013"/>
                    </a:cubicBezTo>
                    <a:cubicBezTo>
                      <a:pt x="1980" y="5013"/>
                      <a:pt x="2031" y="5013"/>
                      <a:pt x="2081" y="4988"/>
                    </a:cubicBezTo>
                    <a:cubicBezTo>
                      <a:pt x="2156" y="4988"/>
                      <a:pt x="2256" y="4963"/>
                      <a:pt x="2306" y="4888"/>
                    </a:cubicBezTo>
                    <a:cubicBezTo>
                      <a:pt x="2432" y="4788"/>
                      <a:pt x="2407" y="4662"/>
                      <a:pt x="2356" y="4537"/>
                    </a:cubicBezTo>
                    <a:cubicBezTo>
                      <a:pt x="2256" y="4337"/>
                      <a:pt x="2081" y="4161"/>
                      <a:pt x="1880" y="4011"/>
                    </a:cubicBezTo>
                    <a:lnTo>
                      <a:pt x="3209" y="276"/>
                    </a:lnTo>
                    <a:lnTo>
                      <a:pt x="2407"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532613" y="2481500"/>
                <a:ext cx="156650" cy="93450"/>
              </a:xfrm>
              <a:custGeom>
                <a:rect b="b" l="l" r="r" t="t"/>
                <a:pathLst>
                  <a:path extrusionOk="0" h="3738" w="6266">
                    <a:moveTo>
                      <a:pt x="5915" y="0"/>
                    </a:moveTo>
                    <a:lnTo>
                      <a:pt x="1429" y="1629"/>
                    </a:lnTo>
                    <a:cubicBezTo>
                      <a:pt x="1287" y="1346"/>
                      <a:pt x="1012" y="973"/>
                      <a:pt x="666" y="973"/>
                    </a:cubicBezTo>
                    <a:cubicBezTo>
                      <a:pt x="645" y="973"/>
                      <a:pt x="623" y="975"/>
                      <a:pt x="602" y="978"/>
                    </a:cubicBezTo>
                    <a:cubicBezTo>
                      <a:pt x="0" y="1078"/>
                      <a:pt x="100" y="1880"/>
                      <a:pt x="251" y="2306"/>
                    </a:cubicBezTo>
                    <a:cubicBezTo>
                      <a:pt x="376" y="2707"/>
                      <a:pt x="551" y="3158"/>
                      <a:pt x="827" y="3484"/>
                    </a:cubicBezTo>
                    <a:cubicBezTo>
                      <a:pt x="877" y="3509"/>
                      <a:pt x="902" y="3559"/>
                      <a:pt x="952" y="3584"/>
                    </a:cubicBezTo>
                    <a:cubicBezTo>
                      <a:pt x="1028" y="3659"/>
                      <a:pt x="1128" y="3735"/>
                      <a:pt x="1228" y="3735"/>
                    </a:cubicBezTo>
                    <a:cubicBezTo>
                      <a:pt x="1243" y="3737"/>
                      <a:pt x="1258" y="3738"/>
                      <a:pt x="1273" y="3738"/>
                    </a:cubicBezTo>
                    <a:cubicBezTo>
                      <a:pt x="1425" y="3738"/>
                      <a:pt x="1535" y="3621"/>
                      <a:pt x="1604" y="3484"/>
                    </a:cubicBezTo>
                    <a:cubicBezTo>
                      <a:pt x="1729" y="3233"/>
                      <a:pt x="1755" y="2933"/>
                      <a:pt x="1704" y="2632"/>
                    </a:cubicBezTo>
                    <a:lnTo>
                      <a:pt x="6266" y="978"/>
                    </a:lnTo>
                    <a:lnTo>
                      <a:pt x="5915" y="0"/>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616563" y="2524725"/>
                <a:ext cx="122200" cy="101525"/>
              </a:xfrm>
              <a:custGeom>
                <a:rect b="b" l="l" r="r" t="t"/>
                <a:pathLst>
                  <a:path extrusionOk="0" h="4061" w="4888">
                    <a:moveTo>
                      <a:pt x="4361" y="1"/>
                    </a:moveTo>
                    <a:lnTo>
                      <a:pt x="1254" y="2356"/>
                    </a:lnTo>
                    <a:cubicBezTo>
                      <a:pt x="1113" y="2196"/>
                      <a:pt x="877" y="2020"/>
                      <a:pt x="647" y="2020"/>
                    </a:cubicBezTo>
                    <a:cubicBezTo>
                      <a:pt x="589" y="2020"/>
                      <a:pt x="532" y="2031"/>
                      <a:pt x="477" y="2056"/>
                    </a:cubicBezTo>
                    <a:cubicBezTo>
                      <a:pt x="1" y="2281"/>
                      <a:pt x="301" y="2883"/>
                      <a:pt x="502" y="3183"/>
                    </a:cubicBezTo>
                    <a:cubicBezTo>
                      <a:pt x="702" y="3459"/>
                      <a:pt x="953" y="3760"/>
                      <a:pt x="1254" y="3960"/>
                    </a:cubicBezTo>
                    <a:cubicBezTo>
                      <a:pt x="1279" y="3960"/>
                      <a:pt x="1329" y="3985"/>
                      <a:pt x="1354" y="4011"/>
                    </a:cubicBezTo>
                    <a:cubicBezTo>
                      <a:pt x="1454" y="4061"/>
                      <a:pt x="1529" y="4061"/>
                      <a:pt x="1630" y="4061"/>
                    </a:cubicBezTo>
                    <a:cubicBezTo>
                      <a:pt x="1780" y="4011"/>
                      <a:pt x="1830" y="3910"/>
                      <a:pt x="1855" y="3760"/>
                    </a:cubicBezTo>
                    <a:cubicBezTo>
                      <a:pt x="1880" y="3534"/>
                      <a:pt x="1830" y="3309"/>
                      <a:pt x="1730" y="3083"/>
                    </a:cubicBezTo>
                    <a:lnTo>
                      <a:pt x="4888" y="677"/>
                    </a:lnTo>
                    <a:lnTo>
                      <a:pt x="436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640988" y="2565450"/>
                <a:ext cx="122225" cy="146275"/>
              </a:xfrm>
              <a:custGeom>
                <a:rect b="b" l="l" r="r" t="t"/>
                <a:pathLst>
                  <a:path extrusionOk="0" h="5851" w="4889">
                    <a:moveTo>
                      <a:pt x="4011" y="1"/>
                    </a:moveTo>
                    <a:lnTo>
                      <a:pt x="1455" y="4011"/>
                    </a:lnTo>
                    <a:cubicBezTo>
                      <a:pt x="1283" y="3925"/>
                      <a:pt x="1063" y="3848"/>
                      <a:pt x="855" y="3848"/>
                    </a:cubicBezTo>
                    <a:cubicBezTo>
                      <a:pt x="697" y="3848"/>
                      <a:pt x="546" y="3892"/>
                      <a:pt x="427" y="4011"/>
                    </a:cubicBezTo>
                    <a:cubicBezTo>
                      <a:pt x="1" y="4437"/>
                      <a:pt x="577" y="5013"/>
                      <a:pt x="928" y="5264"/>
                    </a:cubicBezTo>
                    <a:cubicBezTo>
                      <a:pt x="1279" y="5514"/>
                      <a:pt x="1680" y="5740"/>
                      <a:pt x="2106" y="5840"/>
                    </a:cubicBezTo>
                    <a:lnTo>
                      <a:pt x="2257" y="5840"/>
                    </a:lnTo>
                    <a:cubicBezTo>
                      <a:pt x="2290" y="5847"/>
                      <a:pt x="2322" y="5850"/>
                      <a:pt x="2352" y="5850"/>
                    </a:cubicBezTo>
                    <a:cubicBezTo>
                      <a:pt x="2436" y="5850"/>
                      <a:pt x="2509" y="5827"/>
                      <a:pt x="2582" y="5790"/>
                    </a:cubicBezTo>
                    <a:cubicBezTo>
                      <a:pt x="2733" y="5690"/>
                      <a:pt x="2758" y="5539"/>
                      <a:pt x="2733" y="5364"/>
                    </a:cubicBezTo>
                    <a:cubicBezTo>
                      <a:pt x="2658" y="5113"/>
                      <a:pt x="2507" y="4863"/>
                      <a:pt x="2307" y="4637"/>
                    </a:cubicBezTo>
                    <a:lnTo>
                      <a:pt x="4888" y="577"/>
                    </a:lnTo>
                    <a:lnTo>
                      <a:pt x="401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530713" y="2380250"/>
                <a:ext cx="142275" cy="65800"/>
              </a:xfrm>
              <a:custGeom>
                <a:rect b="b" l="l" r="r" t="t"/>
                <a:pathLst>
                  <a:path extrusionOk="0" h="2632" w="5691">
                    <a:moveTo>
                      <a:pt x="681" y="1"/>
                    </a:moveTo>
                    <a:cubicBezTo>
                      <a:pt x="225" y="1"/>
                      <a:pt x="74" y="648"/>
                      <a:pt x="51" y="1018"/>
                    </a:cubicBezTo>
                    <a:cubicBezTo>
                      <a:pt x="1" y="1419"/>
                      <a:pt x="1" y="1845"/>
                      <a:pt x="126" y="2221"/>
                    </a:cubicBezTo>
                    <a:cubicBezTo>
                      <a:pt x="151" y="2271"/>
                      <a:pt x="176" y="2321"/>
                      <a:pt x="201" y="2371"/>
                    </a:cubicBezTo>
                    <a:cubicBezTo>
                      <a:pt x="226" y="2446"/>
                      <a:pt x="302" y="2546"/>
                      <a:pt x="377" y="2597"/>
                    </a:cubicBezTo>
                    <a:cubicBezTo>
                      <a:pt x="425" y="2621"/>
                      <a:pt x="473" y="2632"/>
                      <a:pt x="520" y="2632"/>
                    </a:cubicBezTo>
                    <a:cubicBezTo>
                      <a:pt x="618" y="2632"/>
                      <a:pt x="710" y="2581"/>
                      <a:pt x="778" y="2496"/>
                    </a:cubicBezTo>
                    <a:cubicBezTo>
                      <a:pt x="978" y="2346"/>
                      <a:pt x="1104" y="2095"/>
                      <a:pt x="1179" y="1820"/>
                    </a:cubicBezTo>
                    <a:lnTo>
                      <a:pt x="5640" y="1995"/>
                    </a:lnTo>
                    <a:lnTo>
                      <a:pt x="5690" y="1043"/>
                    </a:lnTo>
                    <a:lnTo>
                      <a:pt x="1279" y="867"/>
                    </a:lnTo>
                    <a:cubicBezTo>
                      <a:pt x="1254" y="541"/>
                      <a:pt x="1154" y="115"/>
                      <a:pt x="803" y="15"/>
                    </a:cubicBezTo>
                    <a:cubicBezTo>
                      <a:pt x="760" y="5"/>
                      <a:pt x="720" y="1"/>
                      <a:pt x="68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568313" y="2294500"/>
                <a:ext cx="125975" cy="75475"/>
              </a:xfrm>
              <a:custGeom>
                <a:rect b="b" l="l" r="r" t="t"/>
                <a:pathLst>
                  <a:path extrusionOk="0" h="3019" w="5039">
                    <a:moveTo>
                      <a:pt x="959" y="0"/>
                    </a:moveTo>
                    <a:cubicBezTo>
                      <a:pt x="622" y="0"/>
                      <a:pt x="376" y="443"/>
                      <a:pt x="251" y="713"/>
                    </a:cubicBezTo>
                    <a:cubicBezTo>
                      <a:pt x="126" y="1039"/>
                      <a:pt x="1" y="1415"/>
                      <a:pt x="26" y="1766"/>
                    </a:cubicBezTo>
                    <a:cubicBezTo>
                      <a:pt x="26" y="1791"/>
                      <a:pt x="26" y="1841"/>
                      <a:pt x="26" y="1891"/>
                    </a:cubicBezTo>
                    <a:cubicBezTo>
                      <a:pt x="51" y="1966"/>
                      <a:pt x="76" y="2067"/>
                      <a:pt x="126" y="2117"/>
                    </a:cubicBezTo>
                    <a:cubicBezTo>
                      <a:pt x="193" y="2184"/>
                      <a:pt x="261" y="2208"/>
                      <a:pt x="328" y="2208"/>
                    </a:cubicBezTo>
                    <a:cubicBezTo>
                      <a:pt x="386" y="2208"/>
                      <a:pt x="444" y="2190"/>
                      <a:pt x="502" y="2167"/>
                    </a:cubicBezTo>
                    <a:cubicBezTo>
                      <a:pt x="702" y="2067"/>
                      <a:pt x="878" y="1891"/>
                      <a:pt x="1003" y="1691"/>
                    </a:cubicBezTo>
                    <a:lnTo>
                      <a:pt x="4738" y="3019"/>
                    </a:lnTo>
                    <a:lnTo>
                      <a:pt x="5038" y="2217"/>
                    </a:lnTo>
                    <a:lnTo>
                      <a:pt x="1354" y="914"/>
                    </a:lnTo>
                    <a:cubicBezTo>
                      <a:pt x="1404" y="638"/>
                      <a:pt x="1454" y="237"/>
                      <a:pt x="1179" y="62"/>
                    </a:cubicBezTo>
                    <a:cubicBezTo>
                      <a:pt x="1102" y="19"/>
                      <a:pt x="1028" y="0"/>
                      <a:pt x="959"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697388" y="2074375"/>
                <a:ext cx="104050" cy="169675"/>
              </a:xfrm>
              <a:custGeom>
                <a:rect b="b" l="l" r="r" t="t"/>
                <a:pathLst>
                  <a:path extrusionOk="0" h="6787" w="4162">
                    <a:moveTo>
                      <a:pt x="2299" y="1"/>
                    </a:moveTo>
                    <a:cubicBezTo>
                      <a:pt x="2049" y="1"/>
                      <a:pt x="1789" y="58"/>
                      <a:pt x="1605" y="120"/>
                    </a:cubicBezTo>
                    <a:cubicBezTo>
                      <a:pt x="1154" y="270"/>
                      <a:pt x="652" y="445"/>
                      <a:pt x="301" y="771"/>
                    </a:cubicBezTo>
                    <a:cubicBezTo>
                      <a:pt x="251" y="796"/>
                      <a:pt x="226" y="846"/>
                      <a:pt x="176" y="897"/>
                    </a:cubicBezTo>
                    <a:cubicBezTo>
                      <a:pt x="101" y="972"/>
                      <a:pt x="26" y="1097"/>
                      <a:pt x="26" y="1222"/>
                    </a:cubicBezTo>
                    <a:cubicBezTo>
                      <a:pt x="1" y="1423"/>
                      <a:pt x="126" y="1548"/>
                      <a:pt x="301" y="1623"/>
                    </a:cubicBezTo>
                    <a:cubicBezTo>
                      <a:pt x="515" y="1721"/>
                      <a:pt x="759" y="1757"/>
                      <a:pt x="1010" y="1757"/>
                    </a:cubicBezTo>
                    <a:cubicBezTo>
                      <a:pt x="1082" y="1757"/>
                      <a:pt x="1155" y="1754"/>
                      <a:pt x="1229" y="1749"/>
                    </a:cubicBezTo>
                    <a:lnTo>
                      <a:pt x="3058" y="6786"/>
                    </a:lnTo>
                    <a:lnTo>
                      <a:pt x="4161" y="6385"/>
                    </a:lnTo>
                    <a:lnTo>
                      <a:pt x="2331" y="1423"/>
                    </a:lnTo>
                    <a:cubicBezTo>
                      <a:pt x="2682" y="1247"/>
                      <a:pt x="3108" y="947"/>
                      <a:pt x="3058" y="521"/>
                    </a:cubicBezTo>
                    <a:cubicBezTo>
                      <a:pt x="2999" y="121"/>
                      <a:pt x="2660" y="1"/>
                      <a:pt x="229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654788" y="2175625"/>
                <a:ext cx="102150" cy="116675"/>
              </a:xfrm>
              <a:custGeom>
                <a:rect b="b" l="l" r="r" t="t"/>
                <a:pathLst>
                  <a:path extrusionOk="0" h="4667" w="4086">
                    <a:moveTo>
                      <a:pt x="1606" y="0"/>
                    </a:moveTo>
                    <a:cubicBezTo>
                      <a:pt x="1356" y="0"/>
                      <a:pt x="1070" y="159"/>
                      <a:pt x="903" y="280"/>
                    </a:cubicBezTo>
                    <a:cubicBezTo>
                      <a:pt x="602" y="481"/>
                      <a:pt x="301" y="731"/>
                      <a:pt x="126" y="1032"/>
                    </a:cubicBezTo>
                    <a:cubicBezTo>
                      <a:pt x="101" y="1057"/>
                      <a:pt x="76" y="1107"/>
                      <a:pt x="50" y="1132"/>
                    </a:cubicBezTo>
                    <a:cubicBezTo>
                      <a:pt x="25" y="1233"/>
                      <a:pt x="0" y="1308"/>
                      <a:pt x="25" y="1408"/>
                    </a:cubicBezTo>
                    <a:cubicBezTo>
                      <a:pt x="50" y="1558"/>
                      <a:pt x="176" y="1609"/>
                      <a:pt x="301" y="1634"/>
                    </a:cubicBezTo>
                    <a:cubicBezTo>
                      <a:pt x="340" y="1638"/>
                      <a:pt x="379" y="1640"/>
                      <a:pt x="419" y="1640"/>
                    </a:cubicBezTo>
                    <a:cubicBezTo>
                      <a:pt x="612" y="1640"/>
                      <a:pt x="816" y="1591"/>
                      <a:pt x="1003" y="1508"/>
                    </a:cubicBezTo>
                    <a:lnTo>
                      <a:pt x="3409" y="4666"/>
                    </a:lnTo>
                    <a:lnTo>
                      <a:pt x="4086" y="4140"/>
                    </a:lnTo>
                    <a:lnTo>
                      <a:pt x="1705" y="1032"/>
                    </a:lnTo>
                    <a:cubicBezTo>
                      <a:pt x="1905" y="857"/>
                      <a:pt x="2156" y="531"/>
                      <a:pt x="2005" y="255"/>
                    </a:cubicBezTo>
                    <a:cubicBezTo>
                      <a:pt x="1916" y="67"/>
                      <a:pt x="1769" y="0"/>
                      <a:pt x="1606"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569563" y="2201425"/>
                <a:ext cx="146025" cy="115300"/>
              </a:xfrm>
              <a:custGeom>
                <a:rect b="b" l="l" r="r" t="t"/>
                <a:pathLst>
                  <a:path extrusionOk="0" h="4612" w="5841">
                    <a:moveTo>
                      <a:pt x="1501" y="0"/>
                    </a:moveTo>
                    <a:cubicBezTo>
                      <a:pt x="1136" y="0"/>
                      <a:pt x="765" y="395"/>
                      <a:pt x="577" y="677"/>
                    </a:cubicBezTo>
                    <a:cubicBezTo>
                      <a:pt x="352" y="1003"/>
                      <a:pt x="101" y="1429"/>
                      <a:pt x="26" y="1830"/>
                    </a:cubicBezTo>
                    <a:cubicBezTo>
                      <a:pt x="1" y="1880"/>
                      <a:pt x="1" y="1930"/>
                      <a:pt x="1" y="2005"/>
                    </a:cubicBezTo>
                    <a:cubicBezTo>
                      <a:pt x="1" y="2105"/>
                      <a:pt x="1" y="2206"/>
                      <a:pt x="51" y="2306"/>
                    </a:cubicBezTo>
                    <a:cubicBezTo>
                      <a:pt x="130" y="2424"/>
                      <a:pt x="255" y="2465"/>
                      <a:pt x="377" y="2465"/>
                    </a:cubicBezTo>
                    <a:cubicBezTo>
                      <a:pt x="411" y="2465"/>
                      <a:pt x="445" y="2462"/>
                      <a:pt x="477" y="2456"/>
                    </a:cubicBezTo>
                    <a:cubicBezTo>
                      <a:pt x="753" y="2381"/>
                      <a:pt x="1003" y="2231"/>
                      <a:pt x="1204" y="2030"/>
                    </a:cubicBezTo>
                    <a:lnTo>
                      <a:pt x="5289" y="4612"/>
                    </a:lnTo>
                    <a:lnTo>
                      <a:pt x="5840" y="3734"/>
                    </a:lnTo>
                    <a:lnTo>
                      <a:pt x="1830" y="1178"/>
                    </a:lnTo>
                    <a:cubicBezTo>
                      <a:pt x="1981" y="877"/>
                      <a:pt x="2131" y="426"/>
                      <a:pt x="1855" y="150"/>
                    </a:cubicBezTo>
                    <a:cubicBezTo>
                      <a:pt x="1743" y="44"/>
                      <a:pt x="1622" y="0"/>
                      <a:pt x="1501"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684863" y="2403050"/>
                <a:ext cx="104025" cy="137850"/>
              </a:xfrm>
              <a:custGeom>
                <a:rect b="b" l="l" r="r" t="t"/>
                <a:pathLst>
                  <a:path extrusionOk="0" h="5514" w="4161">
                    <a:moveTo>
                      <a:pt x="1018" y="1"/>
                    </a:moveTo>
                    <a:cubicBezTo>
                      <a:pt x="929" y="1"/>
                      <a:pt x="840" y="10"/>
                      <a:pt x="752" y="30"/>
                    </a:cubicBezTo>
                    <a:cubicBezTo>
                      <a:pt x="0" y="256"/>
                      <a:pt x="176" y="1233"/>
                      <a:pt x="251" y="1810"/>
                    </a:cubicBezTo>
                    <a:cubicBezTo>
                      <a:pt x="376" y="2537"/>
                      <a:pt x="627" y="3263"/>
                      <a:pt x="1003" y="3915"/>
                    </a:cubicBezTo>
                    <a:cubicBezTo>
                      <a:pt x="1203" y="4266"/>
                      <a:pt x="1454" y="4592"/>
                      <a:pt x="1755" y="4893"/>
                    </a:cubicBezTo>
                    <a:cubicBezTo>
                      <a:pt x="1930" y="5093"/>
                      <a:pt x="2131" y="5269"/>
                      <a:pt x="2381" y="5369"/>
                    </a:cubicBezTo>
                    <a:cubicBezTo>
                      <a:pt x="2549" y="5462"/>
                      <a:pt x="2743" y="5513"/>
                      <a:pt x="2935" y="5513"/>
                    </a:cubicBezTo>
                    <a:cubicBezTo>
                      <a:pt x="3002" y="5513"/>
                      <a:pt x="3068" y="5507"/>
                      <a:pt x="3133" y="5494"/>
                    </a:cubicBezTo>
                    <a:cubicBezTo>
                      <a:pt x="3409" y="5419"/>
                      <a:pt x="3634" y="5218"/>
                      <a:pt x="3785" y="4993"/>
                    </a:cubicBezTo>
                    <a:cubicBezTo>
                      <a:pt x="3935" y="4742"/>
                      <a:pt x="4010" y="4467"/>
                      <a:pt x="4061" y="4191"/>
                    </a:cubicBezTo>
                    <a:cubicBezTo>
                      <a:pt x="4161" y="3364"/>
                      <a:pt x="4010" y="2512"/>
                      <a:pt x="3584" y="1785"/>
                    </a:cubicBezTo>
                    <a:cubicBezTo>
                      <a:pt x="3158" y="1083"/>
                      <a:pt x="2507" y="507"/>
                      <a:pt x="1730" y="181"/>
                    </a:cubicBezTo>
                    <a:cubicBezTo>
                      <a:pt x="1510" y="71"/>
                      <a:pt x="1262" y="1"/>
                      <a:pt x="101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727463" y="2285475"/>
                <a:ext cx="71450" cy="108675"/>
              </a:xfrm>
              <a:custGeom>
                <a:rect b="b" l="l" r="r" t="t"/>
                <a:pathLst>
                  <a:path extrusionOk="0" h="4347" w="2858">
                    <a:moveTo>
                      <a:pt x="1205" y="0"/>
                    </a:moveTo>
                    <a:cubicBezTo>
                      <a:pt x="961" y="0"/>
                      <a:pt x="738" y="78"/>
                      <a:pt x="602" y="272"/>
                    </a:cubicBezTo>
                    <a:cubicBezTo>
                      <a:pt x="251" y="824"/>
                      <a:pt x="26" y="1450"/>
                      <a:pt x="26" y="2102"/>
                    </a:cubicBezTo>
                    <a:cubicBezTo>
                      <a:pt x="1" y="2503"/>
                      <a:pt x="76" y="2904"/>
                      <a:pt x="201" y="3280"/>
                    </a:cubicBezTo>
                    <a:cubicBezTo>
                      <a:pt x="301" y="3580"/>
                      <a:pt x="452" y="3856"/>
                      <a:pt x="702" y="4082"/>
                    </a:cubicBezTo>
                    <a:cubicBezTo>
                      <a:pt x="887" y="4248"/>
                      <a:pt x="1154" y="4346"/>
                      <a:pt x="1401" y="4346"/>
                    </a:cubicBezTo>
                    <a:cubicBezTo>
                      <a:pt x="1490" y="4346"/>
                      <a:pt x="1576" y="4334"/>
                      <a:pt x="1655" y="4307"/>
                    </a:cubicBezTo>
                    <a:cubicBezTo>
                      <a:pt x="1855" y="4232"/>
                      <a:pt x="2006" y="4107"/>
                      <a:pt x="2131" y="3956"/>
                    </a:cubicBezTo>
                    <a:cubicBezTo>
                      <a:pt x="2432" y="3555"/>
                      <a:pt x="2607" y="3079"/>
                      <a:pt x="2707" y="2603"/>
                    </a:cubicBezTo>
                    <a:cubicBezTo>
                      <a:pt x="2808" y="2227"/>
                      <a:pt x="2858" y="1851"/>
                      <a:pt x="2808" y="1475"/>
                    </a:cubicBezTo>
                    <a:cubicBezTo>
                      <a:pt x="2732" y="1074"/>
                      <a:pt x="2582" y="698"/>
                      <a:pt x="2256" y="423"/>
                    </a:cubicBezTo>
                    <a:cubicBezTo>
                      <a:pt x="2026" y="193"/>
                      <a:pt x="1590" y="0"/>
                      <a:pt x="120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836488" y="2436125"/>
                <a:ext cx="114700" cy="88825"/>
              </a:xfrm>
              <a:custGeom>
                <a:rect b="b" l="l" r="r" t="t"/>
                <a:pathLst>
                  <a:path extrusionOk="0" h="3553" w="4588">
                    <a:moveTo>
                      <a:pt x="999" y="1"/>
                    </a:moveTo>
                    <a:cubicBezTo>
                      <a:pt x="543" y="1"/>
                      <a:pt x="134" y="140"/>
                      <a:pt x="51" y="637"/>
                    </a:cubicBezTo>
                    <a:cubicBezTo>
                      <a:pt x="1" y="888"/>
                      <a:pt x="51" y="1138"/>
                      <a:pt x="126" y="1364"/>
                    </a:cubicBezTo>
                    <a:cubicBezTo>
                      <a:pt x="377" y="2041"/>
                      <a:pt x="853" y="2617"/>
                      <a:pt x="1454" y="3018"/>
                    </a:cubicBezTo>
                    <a:cubicBezTo>
                      <a:pt x="1989" y="3375"/>
                      <a:pt x="2623" y="3553"/>
                      <a:pt x="3267" y="3553"/>
                    </a:cubicBezTo>
                    <a:cubicBezTo>
                      <a:pt x="3348" y="3553"/>
                      <a:pt x="3429" y="3550"/>
                      <a:pt x="3509" y="3545"/>
                    </a:cubicBezTo>
                    <a:cubicBezTo>
                      <a:pt x="3835" y="3519"/>
                      <a:pt x="4186" y="3444"/>
                      <a:pt x="4387" y="3169"/>
                    </a:cubicBezTo>
                    <a:cubicBezTo>
                      <a:pt x="4512" y="3018"/>
                      <a:pt x="4587" y="2793"/>
                      <a:pt x="4562" y="2592"/>
                    </a:cubicBezTo>
                    <a:cubicBezTo>
                      <a:pt x="4562" y="2392"/>
                      <a:pt x="4512" y="2166"/>
                      <a:pt x="4412" y="1991"/>
                    </a:cubicBezTo>
                    <a:cubicBezTo>
                      <a:pt x="4111" y="1289"/>
                      <a:pt x="3484" y="737"/>
                      <a:pt x="2783" y="412"/>
                    </a:cubicBezTo>
                    <a:cubicBezTo>
                      <a:pt x="2557" y="286"/>
                      <a:pt x="2306" y="211"/>
                      <a:pt x="2056" y="161"/>
                    </a:cubicBezTo>
                    <a:cubicBezTo>
                      <a:pt x="1774" y="93"/>
                      <a:pt x="1371" y="1"/>
                      <a:pt x="9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913563" y="2273600"/>
                <a:ext cx="114050" cy="156950"/>
              </a:xfrm>
              <a:custGeom>
                <a:rect b="b" l="l" r="r" t="t"/>
                <a:pathLst>
                  <a:path extrusionOk="0" h="6278" w="4562">
                    <a:moveTo>
                      <a:pt x="1342" y="1"/>
                    </a:moveTo>
                    <a:cubicBezTo>
                      <a:pt x="1113" y="1"/>
                      <a:pt x="887" y="86"/>
                      <a:pt x="677" y="296"/>
                    </a:cubicBezTo>
                    <a:cubicBezTo>
                      <a:pt x="451" y="522"/>
                      <a:pt x="326" y="847"/>
                      <a:pt x="251" y="1148"/>
                    </a:cubicBezTo>
                    <a:cubicBezTo>
                      <a:pt x="0" y="2050"/>
                      <a:pt x="75" y="3053"/>
                      <a:pt x="451" y="3905"/>
                    </a:cubicBezTo>
                    <a:cubicBezTo>
                      <a:pt x="802" y="4757"/>
                      <a:pt x="1454" y="5509"/>
                      <a:pt x="2256" y="5960"/>
                    </a:cubicBezTo>
                    <a:cubicBezTo>
                      <a:pt x="2545" y="6134"/>
                      <a:pt x="2879" y="6278"/>
                      <a:pt x="3212" y="6278"/>
                    </a:cubicBezTo>
                    <a:cubicBezTo>
                      <a:pt x="3311" y="6278"/>
                      <a:pt x="3411" y="6265"/>
                      <a:pt x="3509" y="6236"/>
                    </a:cubicBezTo>
                    <a:cubicBezTo>
                      <a:pt x="3760" y="6136"/>
                      <a:pt x="3960" y="5960"/>
                      <a:pt x="4111" y="5735"/>
                    </a:cubicBezTo>
                    <a:cubicBezTo>
                      <a:pt x="4261" y="5509"/>
                      <a:pt x="4336" y="5233"/>
                      <a:pt x="4386" y="4958"/>
                    </a:cubicBezTo>
                    <a:cubicBezTo>
                      <a:pt x="4562" y="3980"/>
                      <a:pt x="4311" y="2928"/>
                      <a:pt x="3810" y="2076"/>
                    </a:cubicBezTo>
                    <a:cubicBezTo>
                      <a:pt x="3634" y="1775"/>
                      <a:pt x="3434" y="1499"/>
                      <a:pt x="3208" y="1248"/>
                    </a:cubicBezTo>
                    <a:cubicBezTo>
                      <a:pt x="2774" y="795"/>
                      <a:pt x="2041" y="1"/>
                      <a:pt x="134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818938" y="2334025"/>
                <a:ext cx="65825" cy="48125"/>
              </a:xfrm>
              <a:custGeom>
                <a:rect b="b" l="l" r="r" t="t"/>
                <a:pathLst>
                  <a:path extrusionOk="0" h="1925" w="2633">
                    <a:moveTo>
                      <a:pt x="1663" y="1"/>
                    </a:moveTo>
                    <a:cubicBezTo>
                      <a:pt x="1459" y="1"/>
                      <a:pt x="1251" y="49"/>
                      <a:pt x="1079" y="135"/>
                    </a:cubicBezTo>
                    <a:cubicBezTo>
                      <a:pt x="828" y="260"/>
                      <a:pt x="627" y="435"/>
                      <a:pt x="427" y="611"/>
                    </a:cubicBezTo>
                    <a:cubicBezTo>
                      <a:pt x="302" y="736"/>
                      <a:pt x="176" y="836"/>
                      <a:pt x="101" y="987"/>
                    </a:cubicBezTo>
                    <a:cubicBezTo>
                      <a:pt x="26" y="1137"/>
                      <a:pt x="1" y="1313"/>
                      <a:pt x="51" y="1463"/>
                    </a:cubicBezTo>
                    <a:cubicBezTo>
                      <a:pt x="101" y="1588"/>
                      <a:pt x="201" y="1689"/>
                      <a:pt x="302" y="1739"/>
                    </a:cubicBezTo>
                    <a:cubicBezTo>
                      <a:pt x="427" y="1814"/>
                      <a:pt x="552" y="1839"/>
                      <a:pt x="703" y="1864"/>
                    </a:cubicBezTo>
                    <a:cubicBezTo>
                      <a:pt x="854" y="1905"/>
                      <a:pt x="1021" y="1924"/>
                      <a:pt x="1187" y="1924"/>
                    </a:cubicBezTo>
                    <a:cubicBezTo>
                      <a:pt x="1322" y="1924"/>
                      <a:pt x="1456" y="1912"/>
                      <a:pt x="1580" y="1889"/>
                    </a:cubicBezTo>
                    <a:cubicBezTo>
                      <a:pt x="1881" y="1814"/>
                      <a:pt x="2156" y="1664"/>
                      <a:pt x="2357" y="1438"/>
                    </a:cubicBezTo>
                    <a:cubicBezTo>
                      <a:pt x="2532" y="1212"/>
                      <a:pt x="2632" y="887"/>
                      <a:pt x="2532" y="586"/>
                    </a:cubicBezTo>
                    <a:cubicBezTo>
                      <a:pt x="2433" y="175"/>
                      <a:pt x="2054" y="1"/>
                      <a:pt x="1663"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800138" y="2539350"/>
                <a:ext cx="62075" cy="41775"/>
              </a:xfrm>
              <a:custGeom>
                <a:rect b="b" l="l" r="r" t="t"/>
                <a:pathLst>
                  <a:path extrusionOk="0" h="1671" w="2483">
                    <a:moveTo>
                      <a:pt x="1062" y="1"/>
                    </a:moveTo>
                    <a:cubicBezTo>
                      <a:pt x="960" y="1"/>
                      <a:pt x="857" y="7"/>
                      <a:pt x="753" y="17"/>
                    </a:cubicBezTo>
                    <a:cubicBezTo>
                      <a:pt x="602" y="42"/>
                      <a:pt x="477" y="67"/>
                      <a:pt x="327" y="117"/>
                    </a:cubicBezTo>
                    <a:cubicBezTo>
                      <a:pt x="201" y="167"/>
                      <a:pt x="76" y="268"/>
                      <a:pt x="51" y="418"/>
                    </a:cubicBezTo>
                    <a:cubicBezTo>
                      <a:pt x="1" y="518"/>
                      <a:pt x="26" y="644"/>
                      <a:pt x="76" y="769"/>
                    </a:cubicBezTo>
                    <a:cubicBezTo>
                      <a:pt x="126" y="869"/>
                      <a:pt x="201" y="969"/>
                      <a:pt x="277" y="1045"/>
                    </a:cubicBezTo>
                    <a:cubicBezTo>
                      <a:pt x="452" y="1245"/>
                      <a:pt x="653" y="1421"/>
                      <a:pt x="903" y="1546"/>
                    </a:cubicBezTo>
                    <a:cubicBezTo>
                      <a:pt x="1057" y="1631"/>
                      <a:pt x="1235" y="1670"/>
                      <a:pt x="1420" y="1670"/>
                    </a:cubicBezTo>
                    <a:cubicBezTo>
                      <a:pt x="1506" y="1670"/>
                      <a:pt x="1593" y="1662"/>
                      <a:pt x="1680" y="1646"/>
                    </a:cubicBezTo>
                    <a:cubicBezTo>
                      <a:pt x="1931" y="1571"/>
                      <a:pt x="2156" y="1395"/>
                      <a:pt x="2257" y="1145"/>
                    </a:cubicBezTo>
                    <a:cubicBezTo>
                      <a:pt x="2482" y="619"/>
                      <a:pt x="1981" y="142"/>
                      <a:pt x="1480" y="42"/>
                    </a:cubicBezTo>
                    <a:cubicBezTo>
                      <a:pt x="1347" y="13"/>
                      <a:pt x="1207" y="1"/>
                      <a:pt x="106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690488" y="2235875"/>
                <a:ext cx="189675" cy="154150"/>
              </a:xfrm>
              <a:custGeom>
                <a:rect b="b" l="l" r="r" t="t"/>
                <a:pathLst>
                  <a:path extrusionOk="0" h="6166" w="7587">
                    <a:moveTo>
                      <a:pt x="6137" y="0"/>
                    </a:moveTo>
                    <a:cubicBezTo>
                      <a:pt x="3301" y="0"/>
                      <a:pt x="724" y="1948"/>
                      <a:pt x="126" y="4762"/>
                    </a:cubicBezTo>
                    <a:cubicBezTo>
                      <a:pt x="1" y="5314"/>
                      <a:pt x="226" y="5915"/>
                      <a:pt x="828" y="6116"/>
                    </a:cubicBezTo>
                    <a:cubicBezTo>
                      <a:pt x="924" y="6150"/>
                      <a:pt x="1029" y="6166"/>
                      <a:pt x="1136" y="6166"/>
                    </a:cubicBezTo>
                    <a:cubicBezTo>
                      <a:pt x="1586" y="6166"/>
                      <a:pt x="2080" y="5880"/>
                      <a:pt x="2181" y="5414"/>
                    </a:cubicBezTo>
                    <a:cubicBezTo>
                      <a:pt x="2579" y="3551"/>
                      <a:pt x="4109" y="2181"/>
                      <a:pt x="6039" y="2181"/>
                    </a:cubicBezTo>
                    <a:cubicBezTo>
                      <a:pt x="6056" y="2181"/>
                      <a:pt x="6074" y="2181"/>
                      <a:pt x="6091" y="2181"/>
                    </a:cubicBezTo>
                    <a:cubicBezTo>
                      <a:pt x="6099" y="2181"/>
                      <a:pt x="6107" y="2181"/>
                      <a:pt x="6115" y="2181"/>
                    </a:cubicBezTo>
                    <a:cubicBezTo>
                      <a:pt x="7496" y="2181"/>
                      <a:pt x="7587" y="25"/>
                      <a:pt x="6191" y="1"/>
                    </a:cubicBezTo>
                    <a:cubicBezTo>
                      <a:pt x="6173" y="0"/>
                      <a:pt x="6155" y="0"/>
                      <a:pt x="6137" y="0"/>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704913" y="2245900"/>
                <a:ext cx="372825" cy="383025"/>
              </a:xfrm>
              <a:custGeom>
                <a:rect b="b" l="l" r="r" t="t"/>
                <a:pathLst>
                  <a:path extrusionOk="0" h="15321" w="14913">
                    <a:moveTo>
                      <a:pt x="11279" y="1"/>
                    </a:moveTo>
                    <a:lnTo>
                      <a:pt x="11279" y="1"/>
                    </a:lnTo>
                    <a:cubicBezTo>
                      <a:pt x="11529" y="452"/>
                      <a:pt x="11730" y="953"/>
                      <a:pt x="11855" y="1454"/>
                    </a:cubicBezTo>
                    <a:cubicBezTo>
                      <a:pt x="12106" y="2482"/>
                      <a:pt x="12005" y="3660"/>
                      <a:pt x="11354" y="4462"/>
                    </a:cubicBezTo>
                    <a:cubicBezTo>
                      <a:pt x="10953" y="4963"/>
                      <a:pt x="10326" y="5339"/>
                      <a:pt x="10226" y="5991"/>
                    </a:cubicBezTo>
                    <a:cubicBezTo>
                      <a:pt x="10151" y="6442"/>
                      <a:pt x="10401" y="6943"/>
                      <a:pt x="10251" y="7394"/>
                    </a:cubicBezTo>
                    <a:cubicBezTo>
                      <a:pt x="10062" y="7982"/>
                      <a:pt x="9399" y="8165"/>
                      <a:pt x="8761" y="8165"/>
                    </a:cubicBezTo>
                    <a:cubicBezTo>
                      <a:pt x="8638" y="8165"/>
                      <a:pt x="8515" y="8158"/>
                      <a:pt x="8396" y="8146"/>
                    </a:cubicBezTo>
                    <a:cubicBezTo>
                      <a:pt x="8170" y="8130"/>
                      <a:pt x="7931" y="8112"/>
                      <a:pt x="7696" y="8112"/>
                    </a:cubicBezTo>
                    <a:cubicBezTo>
                      <a:pt x="7177" y="8112"/>
                      <a:pt x="6677" y="8200"/>
                      <a:pt x="6366" y="8597"/>
                    </a:cubicBezTo>
                    <a:cubicBezTo>
                      <a:pt x="5840" y="9299"/>
                      <a:pt x="6316" y="10477"/>
                      <a:pt x="5640" y="11028"/>
                    </a:cubicBezTo>
                    <a:cubicBezTo>
                      <a:pt x="5163" y="11404"/>
                      <a:pt x="4462" y="11229"/>
                      <a:pt x="3935" y="11529"/>
                    </a:cubicBezTo>
                    <a:cubicBezTo>
                      <a:pt x="3559" y="11780"/>
                      <a:pt x="3384" y="12256"/>
                      <a:pt x="3058" y="12582"/>
                    </a:cubicBezTo>
                    <a:cubicBezTo>
                      <a:pt x="2715" y="12939"/>
                      <a:pt x="2226" y="13100"/>
                      <a:pt x="1722" y="13100"/>
                    </a:cubicBezTo>
                    <a:cubicBezTo>
                      <a:pt x="1270" y="13100"/>
                      <a:pt x="806" y="12970"/>
                      <a:pt x="426" y="12732"/>
                    </a:cubicBezTo>
                    <a:cubicBezTo>
                      <a:pt x="276" y="12632"/>
                      <a:pt x="126" y="12532"/>
                      <a:pt x="0" y="12432"/>
                    </a:cubicBezTo>
                    <a:lnTo>
                      <a:pt x="0" y="12432"/>
                    </a:lnTo>
                    <a:cubicBezTo>
                      <a:pt x="1479" y="14111"/>
                      <a:pt x="3609" y="15214"/>
                      <a:pt x="6015" y="15314"/>
                    </a:cubicBezTo>
                    <a:cubicBezTo>
                      <a:pt x="6124" y="15318"/>
                      <a:pt x="6232" y="15320"/>
                      <a:pt x="6339" y="15320"/>
                    </a:cubicBezTo>
                    <a:cubicBezTo>
                      <a:pt x="10858" y="15320"/>
                      <a:pt x="14617" y="11747"/>
                      <a:pt x="14812" y="7194"/>
                    </a:cubicBezTo>
                    <a:cubicBezTo>
                      <a:pt x="14913" y="4236"/>
                      <a:pt x="13509" y="1580"/>
                      <a:pt x="11279" y="1"/>
                    </a:cubicBezTo>
                    <a:close/>
                  </a:path>
                </a:pathLst>
              </a:custGeom>
              <a:solidFill>
                <a:srgbClr val="621156">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9" name="Google Shape;459;p19"/>
          <p:cNvSpPr/>
          <p:nvPr/>
        </p:nvSpPr>
        <p:spPr>
          <a:xfrm>
            <a:off x="3812525" y="1161800"/>
            <a:ext cx="304500" cy="293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60" name="Google Shape;460;p19"/>
          <p:cNvSpPr/>
          <p:nvPr/>
        </p:nvSpPr>
        <p:spPr>
          <a:xfrm>
            <a:off x="-1303125" y="172425"/>
            <a:ext cx="968100" cy="835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Lynn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6" name="Shape 1596"/>
        <p:cNvGrpSpPr/>
        <p:nvPr/>
      </p:nvGrpSpPr>
      <p:grpSpPr>
        <a:xfrm>
          <a:off x="0" y="0"/>
          <a:ext cx="0" cy="0"/>
          <a:chOff x="0" y="0"/>
          <a:chExt cx="0" cy="0"/>
        </a:xfrm>
      </p:grpSpPr>
      <p:sp>
        <p:nvSpPr>
          <p:cNvPr id="1597" name="Google Shape;1597;p37"/>
          <p:cNvSpPr txBox="1"/>
          <p:nvPr/>
        </p:nvSpPr>
        <p:spPr>
          <a:xfrm>
            <a:off x="349675" y="1171975"/>
            <a:ext cx="8431500" cy="9039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598" name="Google Shape;1598;p37"/>
          <p:cNvSpPr txBox="1"/>
          <p:nvPr/>
        </p:nvSpPr>
        <p:spPr>
          <a:xfrm>
            <a:off x="507575" y="2265050"/>
            <a:ext cx="7966500" cy="26079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599" name="Google Shape;1599;p37"/>
          <p:cNvSpPr/>
          <p:nvPr/>
        </p:nvSpPr>
        <p:spPr>
          <a:xfrm>
            <a:off x="603001" y="366285"/>
            <a:ext cx="23325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7"/>
          <p:cNvSpPr/>
          <p:nvPr/>
        </p:nvSpPr>
        <p:spPr>
          <a:xfrm>
            <a:off x="3289964" y="378962"/>
            <a:ext cx="22827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7"/>
          <p:cNvSpPr/>
          <p:nvPr/>
        </p:nvSpPr>
        <p:spPr>
          <a:xfrm>
            <a:off x="5159608" y="325935"/>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7"/>
          <p:cNvSpPr/>
          <p:nvPr/>
        </p:nvSpPr>
        <p:spPr>
          <a:xfrm>
            <a:off x="6058027" y="397262"/>
            <a:ext cx="2282700" cy="4806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7"/>
          <p:cNvSpPr txBox="1"/>
          <p:nvPr/>
        </p:nvSpPr>
        <p:spPr>
          <a:xfrm>
            <a:off x="3223574" y="533600"/>
            <a:ext cx="22374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Retrieving Specific Data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604" name="Google Shape;1604;p37"/>
          <p:cNvSpPr/>
          <p:nvPr/>
        </p:nvSpPr>
        <p:spPr>
          <a:xfrm>
            <a:off x="7846645" y="335310"/>
            <a:ext cx="627600" cy="604500"/>
          </a:xfrm>
          <a:prstGeom prst="ellipse">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7"/>
          <p:cNvSpPr txBox="1"/>
          <p:nvPr/>
        </p:nvSpPr>
        <p:spPr>
          <a:xfrm>
            <a:off x="6177469" y="560063"/>
            <a:ext cx="1680000" cy="13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Transpose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606" name="Google Shape;1606;p37"/>
          <p:cNvSpPr txBox="1"/>
          <p:nvPr/>
        </p:nvSpPr>
        <p:spPr>
          <a:xfrm>
            <a:off x="712825" y="533604"/>
            <a:ext cx="19137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Merging Datasets</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607" name="Google Shape;1607;p37"/>
          <p:cNvSpPr txBox="1"/>
          <p:nvPr>
            <p:ph idx="4294967295" type="title"/>
          </p:nvPr>
        </p:nvSpPr>
        <p:spPr>
          <a:xfrm>
            <a:off x="7980175" y="316950"/>
            <a:ext cx="3822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3</a:t>
            </a:r>
            <a:endParaRPr sz="3000">
              <a:solidFill>
                <a:srgbClr val="434343"/>
              </a:solidFill>
              <a:latin typeface="Rubik ExtraBold"/>
              <a:ea typeface="Rubik ExtraBold"/>
              <a:cs typeface="Rubik ExtraBold"/>
              <a:sym typeface="Rubik ExtraBold"/>
            </a:endParaRPr>
          </a:p>
        </p:txBody>
      </p:sp>
      <p:sp>
        <p:nvSpPr>
          <p:cNvPr id="1608" name="Google Shape;1608;p37"/>
          <p:cNvSpPr txBox="1"/>
          <p:nvPr>
            <p:ph idx="4294967295" type="title"/>
          </p:nvPr>
        </p:nvSpPr>
        <p:spPr>
          <a:xfrm>
            <a:off x="5245700" y="342962"/>
            <a:ext cx="455400" cy="5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2</a:t>
            </a:r>
            <a:endParaRPr sz="3000">
              <a:solidFill>
                <a:srgbClr val="434343"/>
              </a:solidFill>
              <a:latin typeface="Rubik ExtraBold"/>
              <a:ea typeface="Rubik ExtraBold"/>
              <a:cs typeface="Rubik ExtraBold"/>
              <a:sym typeface="Rubik ExtraBold"/>
            </a:endParaRPr>
          </a:p>
        </p:txBody>
      </p:sp>
      <p:pic>
        <p:nvPicPr>
          <p:cNvPr id="1609" name="Google Shape;1609;p37"/>
          <p:cNvPicPr preferRelativeResize="0"/>
          <p:nvPr/>
        </p:nvPicPr>
        <p:blipFill>
          <a:blip r:embed="rId3">
            <a:alphaModFix/>
          </a:blip>
          <a:stretch>
            <a:fillRect/>
          </a:stretch>
        </p:blipFill>
        <p:spPr>
          <a:xfrm>
            <a:off x="603000" y="2368400"/>
            <a:ext cx="7784124" cy="2404900"/>
          </a:xfrm>
          <a:prstGeom prst="rect">
            <a:avLst/>
          </a:prstGeom>
          <a:noFill/>
          <a:ln>
            <a:noFill/>
          </a:ln>
        </p:spPr>
      </p:pic>
      <p:sp>
        <p:nvSpPr>
          <p:cNvPr id="1610" name="Google Shape;1610;p37"/>
          <p:cNvSpPr/>
          <p:nvPr/>
        </p:nvSpPr>
        <p:spPr>
          <a:xfrm>
            <a:off x="425700" y="4445100"/>
            <a:ext cx="8362200" cy="32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1" name="Google Shape;1611;p37"/>
          <p:cNvPicPr preferRelativeResize="0"/>
          <p:nvPr/>
        </p:nvPicPr>
        <p:blipFill>
          <a:blip r:embed="rId4">
            <a:alphaModFix/>
          </a:blip>
          <a:stretch>
            <a:fillRect/>
          </a:stretch>
        </p:blipFill>
        <p:spPr>
          <a:xfrm>
            <a:off x="423003" y="1285850"/>
            <a:ext cx="8262059" cy="723600"/>
          </a:xfrm>
          <a:prstGeom prst="rect">
            <a:avLst/>
          </a:prstGeom>
          <a:noFill/>
          <a:ln>
            <a:noFill/>
          </a:ln>
        </p:spPr>
      </p:pic>
      <p:sp>
        <p:nvSpPr>
          <p:cNvPr id="1612" name="Google Shape;1612;p37"/>
          <p:cNvSpPr/>
          <p:nvPr/>
        </p:nvSpPr>
        <p:spPr>
          <a:xfrm>
            <a:off x="2517408" y="325935"/>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7"/>
          <p:cNvSpPr txBox="1"/>
          <p:nvPr>
            <p:ph idx="4294967295" type="title"/>
          </p:nvPr>
        </p:nvSpPr>
        <p:spPr>
          <a:xfrm>
            <a:off x="2635896" y="316950"/>
            <a:ext cx="390600" cy="3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1</a:t>
            </a:r>
            <a:endParaRPr sz="3000">
              <a:solidFill>
                <a:srgbClr val="434343"/>
              </a:solidFill>
              <a:latin typeface="Rubik ExtraBold"/>
              <a:ea typeface="Rubik ExtraBold"/>
              <a:cs typeface="Rubik ExtraBold"/>
              <a:sym typeface="Rubik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17" name="Shape 1617"/>
        <p:cNvGrpSpPr/>
        <p:nvPr/>
      </p:nvGrpSpPr>
      <p:grpSpPr>
        <a:xfrm>
          <a:off x="0" y="0"/>
          <a:ext cx="0" cy="0"/>
          <a:chOff x="0" y="0"/>
          <a:chExt cx="0" cy="0"/>
        </a:xfrm>
      </p:grpSpPr>
      <p:sp>
        <p:nvSpPr>
          <p:cNvPr id="1618" name="Google Shape;1618;p38"/>
          <p:cNvSpPr txBox="1"/>
          <p:nvPr/>
        </p:nvSpPr>
        <p:spPr>
          <a:xfrm>
            <a:off x="4694050" y="2000150"/>
            <a:ext cx="4341000" cy="29214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619" name="Google Shape;1619;p38"/>
          <p:cNvSpPr txBox="1"/>
          <p:nvPr/>
        </p:nvSpPr>
        <p:spPr>
          <a:xfrm>
            <a:off x="169200" y="2019050"/>
            <a:ext cx="4142400" cy="29214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620" name="Google Shape;1620;p38"/>
          <p:cNvSpPr txBox="1"/>
          <p:nvPr/>
        </p:nvSpPr>
        <p:spPr>
          <a:xfrm>
            <a:off x="282000" y="1127950"/>
            <a:ext cx="5640000" cy="7557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621" name="Google Shape;1621;p38"/>
          <p:cNvSpPr/>
          <p:nvPr/>
        </p:nvSpPr>
        <p:spPr>
          <a:xfrm>
            <a:off x="603001" y="366285"/>
            <a:ext cx="23325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8"/>
          <p:cNvSpPr/>
          <p:nvPr/>
        </p:nvSpPr>
        <p:spPr>
          <a:xfrm>
            <a:off x="2517408" y="325935"/>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8"/>
          <p:cNvSpPr/>
          <p:nvPr/>
        </p:nvSpPr>
        <p:spPr>
          <a:xfrm>
            <a:off x="3289964" y="378962"/>
            <a:ext cx="2282700" cy="4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8"/>
          <p:cNvSpPr/>
          <p:nvPr/>
        </p:nvSpPr>
        <p:spPr>
          <a:xfrm>
            <a:off x="5159608" y="325935"/>
            <a:ext cx="627600" cy="604500"/>
          </a:xfrm>
          <a:prstGeom prst="ellipse">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8"/>
          <p:cNvSpPr/>
          <p:nvPr/>
        </p:nvSpPr>
        <p:spPr>
          <a:xfrm>
            <a:off x="6058027" y="397262"/>
            <a:ext cx="2282700" cy="4806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8"/>
          <p:cNvSpPr txBox="1"/>
          <p:nvPr/>
        </p:nvSpPr>
        <p:spPr>
          <a:xfrm>
            <a:off x="3223574" y="533600"/>
            <a:ext cx="22374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Retrieving Specific Data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627" name="Google Shape;1627;p38"/>
          <p:cNvSpPr/>
          <p:nvPr/>
        </p:nvSpPr>
        <p:spPr>
          <a:xfrm>
            <a:off x="7846645" y="335310"/>
            <a:ext cx="627600" cy="604500"/>
          </a:xfrm>
          <a:prstGeom prst="ellipse">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8"/>
          <p:cNvSpPr txBox="1"/>
          <p:nvPr/>
        </p:nvSpPr>
        <p:spPr>
          <a:xfrm>
            <a:off x="6177469" y="560063"/>
            <a:ext cx="1680000" cy="13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Transpose </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629" name="Google Shape;1629;p38"/>
          <p:cNvSpPr txBox="1"/>
          <p:nvPr/>
        </p:nvSpPr>
        <p:spPr>
          <a:xfrm>
            <a:off x="712825" y="533604"/>
            <a:ext cx="1913700" cy="17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Merging Datasets</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1630" name="Google Shape;1630;p38"/>
          <p:cNvSpPr txBox="1"/>
          <p:nvPr>
            <p:ph idx="4294967295" type="title"/>
          </p:nvPr>
        </p:nvSpPr>
        <p:spPr>
          <a:xfrm>
            <a:off x="2635896" y="316950"/>
            <a:ext cx="390600" cy="3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1</a:t>
            </a:r>
            <a:endParaRPr sz="3000">
              <a:solidFill>
                <a:srgbClr val="434343"/>
              </a:solidFill>
              <a:latin typeface="Rubik ExtraBold"/>
              <a:ea typeface="Rubik ExtraBold"/>
              <a:cs typeface="Rubik ExtraBold"/>
              <a:sym typeface="Rubik ExtraBold"/>
            </a:endParaRPr>
          </a:p>
        </p:txBody>
      </p:sp>
      <p:sp>
        <p:nvSpPr>
          <p:cNvPr id="1631" name="Google Shape;1631;p38"/>
          <p:cNvSpPr txBox="1"/>
          <p:nvPr>
            <p:ph idx="4294967295" type="title"/>
          </p:nvPr>
        </p:nvSpPr>
        <p:spPr>
          <a:xfrm>
            <a:off x="7920300" y="330350"/>
            <a:ext cx="382200" cy="48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3</a:t>
            </a:r>
            <a:endParaRPr sz="3000">
              <a:solidFill>
                <a:srgbClr val="434343"/>
              </a:solidFill>
              <a:latin typeface="Rubik ExtraBold"/>
              <a:ea typeface="Rubik ExtraBold"/>
              <a:cs typeface="Rubik ExtraBold"/>
              <a:sym typeface="Rubik ExtraBold"/>
            </a:endParaRPr>
          </a:p>
        </p:txBody>
      </p:sp>
      <p:sp>
        <p:nvSpPr>
          <p:cNvPr id="1632" name="Google Shape;1632;p38"/>
          <p:cNvSpPr txBox="1"/>
          <p:nvPr>
            <p:ph idx="4294967295" type="title"/>
          </p:nvPr>
        </p:nvSpPr>
        <p:spPr>
          <a:xfrm>
            <a:off x="5268125" y="330287"/>
            <a:ext cx="455400" cy="5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2</a:t>
            </a:r>
            <a:endParaRPr sz="3000">
              <a:solidFill>
                <a:srgbClr val="434343"/>
              </a:solidFill>
              <a:latin typeface="Rubik ExtraBold"/>
              <a:ea typeface="Rubik ExtraBold"/>
              <a:cs typeface="Rubik ExtraBold"/>
              <a:sym typeface="Rubik ExtraBold"/>
            </a:endParaRPr>
          </a:p>
        </p:txBody>
      </p:sp>
      <p:pic>
        <p:nvPicPr>
          <p:cNvPr id="1633" name="Google Shape;1633;p38"/>
          <p:cNvPicPr preferRelativeResize="0"/>
          <p:nvPr/>
        </p:nvPicPr>
        <p:blipFill>
          <a:blip r:embed="rId3">
            <a:alphaModFix/>
          </a:blip>
          <a:stretch>
            <a:fillRect/>
          </a:stretch>
        </p:blipFill>
        <p:spPr>
          <a:xfrm>
            <a:off x="222000" y="2080950"/>
            <a:ext cx="4036800" cy="2759800"/>
          </a:xfrm>
          <a:prstGeom prst="rect">
            <a:avLst/>
          </a:prstGeom>
          <a:noFill/>
          <a:ln>
            <a:noFill/>
          </a:ln>
        </p:spPr>
      </p:pic>
      <p:grpSp>
        <p:nvGrpSpPr>
          <p:cNvPr id="1634" name="Google Shape;1634;p38"/>
          <p:cNvGrpSpPr/>
          <p:nvPr/>
        </p:nvGrpSpPr>
        <p:grpSpPr>
          <a:xfrm>
            <a:off x="4376248" y="3361349"/>
            <a:ext cx="241460" cy="552598"/>
            <a:chOff x="4960900" y="2433225"/>
            <a:chExt cx="48525" cy="60050"/>
          </a:xfrm>
        </p:grpSpPr>
        <p:sp>
          <p:nvSpPr>
            <p:cNvPr id="1635" name="Google Shape;1635;p3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7" name="Google Shape;1637;p38"/>
          <p:cNvPicPr preferRelativeResize="0"/>
          <p:nvPr/>
        </p:nvPicPr>
        <p:blipFill>
          <a:blip r:embed="rId4">
            <a:alphaModFix/>
          </a:blip>
          <a:stretch>
            <a:fillRect/>
          </a:stretch>
        </p:blipFill>
        <p:spPr>
          <a:xfrm>
            <a:off x="4746850" y="2071575"/>
            <a:ext cx="4223175" cy="2759800"/>
          </a:xfrm>
          <a:prstGeom prst="rect">
            <a:avLst/>
          </a:prstGeom>
          <a:noFill/>
          <a:ln>
            <a:noFill/>
          </a:ln>
        </p:spPr>
      </p:pic>
      <p:pic>
        <p:nvPicPr>
          <p:cNvPr id="1638" name="Google Shape;1638;p38"/>
          <p:cNvPicPr preferRelativeResize="0"/>
          <p:nvPr/>
        </p:nvPicPr>
        <p:blipFill>
          <a:blip r:embed="rId5">
            <a:alphaModFix/>
          </a:blip>
          <a:stretch>
            <a:fillRect/>
          </a:stretch>
        </p:blipFill>
        <p:spPr>
          <a:xfrm>
            <a:off x="331825" y="1198750"/>
            <a:ext cx="5508050" cy="60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2" name="Shape 1642"/>
        <p:cNvGrpSpPr/>
        <p:nvPr/>
      </p:nvGrpSpPr>
      <p:grpSpPr>
        <a:xfrm>
          <a:off x="0" y="0"/>
          <a:ext cx="0" cy="0"/>
          <a:chOff x="0" y="0"/>
          <a:chExt cx="0" cy="0"/>
        </a:xfrm>
      </p:grpSpPr>
      <p:sp>
        <p:nvSpPr>
          <p:cNvPr id="1643" name="Google Shape;1643;p39"/>
          <p:cNvSpPr txBox="1"/>
          <p:nvPr>
            <p:ph type="title"/>
          </p:nvPr>
        </p:nvSpPr>
        <p:spPr>
          <a:xfrm>
            <a:off x="397763" y="271225"/>
            <a:ext cx="4036800" cy="107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Data Visualization Using Matplotlib</a:t>
            </a:r>
            <a:endParaRPr/>
          </a:p>
        </p:txBody>
      </p:sp>
      <p:grpSp>
        <p:nvGrpSpPr>
          <p:cNvPr id="1644" name="Google Shape;1644;p39"/>
          <p:cNvGrpSpPr/>
          <p:nvPr/>
        </p:nvGrpSpPr>
        <p:grpSpPr>
          <a:xfrm>
            <a:off x="261361" y="1600223"/>
            <a:ext cx="4309621" cy="2777724"/>
            <a:chOff x="232350" y="552725"/>
            <a:chExt cx="7150525" cy="4608800"/>
          </a:xfrm>
        </p:grpSpPr>
        <p:sp>
          <p:nvSpPr>
            <p:cNvPr id="1645" name="Google Shape;1645;p39"/>
            <p:cNvSpPr/>
            <p:nvPr/>
          </p:nvSpPr>
          <p:spPr>
            <a:xfrm>
              <a:off x="6333825" y="5149150"/>
              <a:ext cx="425" cy="1500"/>
            </a:xfrm>
            <a:custGeom>
              <a:rect b="b" l="l" r="r" t="t"/>
              <a:pathLst>
                <a:path extrusionOk="0" h="60" w="17">
                  <a:moveTo>
                    <a:pt x="16" y="1"/>
                  </a:moveTo>
                  <a:cubicBezTo>
                    <a:pt x="15" y="2"/>
                    <a:pt x="14" y="4"/>
                    <a:pt x="13" y="6"/>
                  </a:cubicBezTo>
                  <a:lnTo>
                    <a:pt x="13" y="6"/>
                  </a:lnTo>
                  <a:cubicBezTo>
                    <a:pt x="15" y="5"/>
                    <a:pt x="16" y="3"/>
                    <a:pt x="16" y="1"/>
                  </a:cubicBezTo>
                  <a:close/>
                  <a:moveTo>
                    <a:pt x="13" y="6"/>
                  </a:moveTo>
                  <a:cubicBezTo>
                    <a:pt x="12" y="7"/>
                    <a:pt x="11" y="9"/>
                    <a:pt x="11" y="11"/>
                  </a:cubicBezTo>
                  <a:cubicBezTo>
                    <a:pt x="11" y="12"/>
                    <a:pt x="11" y="12"/>
                    <a:pt x="10" y="13"/>
                  </a:cubicBezTo>
                  <a:lnTo>
                    <a:pt x="10" y="13"/>
                  </a:lnTo>
                  <a:cubicBezTo>
                    <a:pt x="11" y="11"/>
                    <a:pt x="12" y="8"/>
                    <a:pt x="13" y="6"/>
                  </a:cubicBezTo>
                  <a:close/>
                  <a:moveTo>
                    <a:pt x="10" y="13"/>
                  </a:moveTo>
                  <a:lnTo>
                    <a:pt x="10" y="13"/>
                  </a:lnTo>
                  <a:cubicBezTo>
                    <a:pt x="6" y="27"/>
                    <a:pt x="5" y="43"/>
                    <a:pt x="1" y="60"/>
                  </a:cubicBezTo>
                  <a:cubicBezTo>
                    <a:pt x="6" y="44"/>
                    <a:pt x="6" y="29"/>
                    <a:pt x="10" y="13"/>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a:off x="6345125" y="5154125"/>
              <a:ext cx="6300" cy="7400"/>
            </a:xfrm>
            <a:custGeom>
              <a:rect b="b" l="l" r="r" t="t"/>
              <a:pathLst>
                <a:path extrusionOk="0" h="296" w="252">
                  <a:moveTo>
                    <a:pt x="43" y="0"/>
                  </a:moveTo>
                  <a:cubicBezTo>
                    <a:pt x="26" y="97"/>
                    <a:pt x="16" y="199"/>
                    <a:pt x="0" y="295"/>
                  </a:cubicBezTo>
                  <a:cubicBezTo>
                    <a:pt x="85" y="258"/>
                    <a:pt x="166" y="221"/>
                    <a:pt x="251" y="183"/>
                  </a:cubicBezTo>
                  <a:cubicBezTo>
                    <a:pt x="182" y="124"/>
                    <a:pt x="112" y="59"/>
                    <a:pt x="4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9"/>
            <p:cNvSpPr/>
            <p:nvPr/>
          </p:nvSpPr>
          <p:spPr>
            <a:xfrm>
              <a:off x="3057850" y="2490725"/>
              <a:ext cx="1012675" cy="560075"/>
            </a:xfrm>
            <a:custGeom>
              <a:rect b="b" l="l" r="r" t="t"/>
              <a:pathLst>
                <a:path extrusionOk="0" h="22403" w="40507">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9"/>
            <p:cNvSpPr/>
            <p:nvPr/>
          </p:nvSpPr>
          <p:spPr>
            <a:xfrm>
              <a:off x="4470075" y="2044725"/>
              <a:ext cx="549300" cy="968625"/>
            </a:xfrm>
            <a:custGeom>
              <a:rect b="b" l="l" r="r" t="t"/>
              <a:pathLst>
                <a:path extrusionOk="0" h="38745" w="21972">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4545275" y="1189325"/>
              <a:ext cx="1041025" cy="1037375"/>
            </a:xfrm>
            <a:custGeom>
              <a:rect b="b" l="l" r="r" t="t"/>
              <a:pathLst>
                <a:path extrusionOk="0" h="41495" w="41641">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9"/>
            <p:cNvSpPr/>
            <p:nvPr/>
          </p:nvSpPr>
          <p:spPr>
            <a:xfrm>
              <a:off x="2882975" y="1455650"/>
              <a:ext cx="959900" cy="605225"/>
            </a:xfrm>
            <a:custGeom>
              <a:rect b="b" l="l" r="r" t="t"/>
              <a:pathLst>
                <a:path extrusionOk="0" h="24209" w="38396">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9"/>
            <p:cNvSpPr/>
            <p:nvPr/>
          </p:nvSpPr>
          <p:spPr>
            <a:xfrm>
              <a:off x="4162775" y="3720375"/>
              <a:ext cx="790825" cy="670525"/>
            </a:xfrm>
            <a:custGeom>
              <a:rect b="b" l="l" r="r" t="t"/>
              <a:pathLst>
                <a:path extrusionOk="0" h="26821" w="31633">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9"/>
            <p:cNvSpPr/>
            <p:nvPr/>
          </p:nvSpPr>
          <p:spPr>
            <a:xfrm>
              <a:off x="2338650" y="3105175"/>
              <a:ext cx="1914550" cy="1859725"/>
            </a:xfrm>
            <a:custGeom>
              <a:rect b="b" l="l" r="r" t="t"/>
              <a:pathLst>
                <a:path extrusionOk="0" h="74389" w="76582">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9"/>
            <p:cNvSpPr/>
            <p:nvPr/>
          </p:nvSpPr>
          <p:spPr>
            <a:xfrm>
              <a:off x="3835475" y="3609475"/>
              <a:ext cx="8500" cy="6075"/>
            </a:xfrm>
            <a:custGeom>
              <a:rect b="b" l="l" r="r" t="t"/>
              <a:pathLst>
                <a:path extrusionOk="0" h="243" w="34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9"/>
            <p:cNvSpPr/>
            <p:nvPr/>
          </p:nvSpPr>
          <p:spPr>
            <a:xfrm>
              <a:off x="2925675" y="3020950"/>
              <a:ext cx="1172250" cy="600800"/>
            </a:xfrm>
            <a:custGeom>
              <a:rect b="b" l="l" r="r" t="t"/>
              <a:pathLst>
                <a:path extrusionOk="0" h="24032" w="4689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1976425" y="2927475"/>
              <a:ext cx="960300" cy="987850"/>
            </a:xfrm>
            <a:custGeom>
              <a:rect b="b" l="l" r="r" t="t"/>
              <a:pathLst>
                <a:path extrusionOk="0" h="39514" w="38412">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9"/>
            <p:cNvSpPr/>
            <p:nvPr/>
          </p:nvSpPr>
          <p:spPr>
            <a:xfrm>
              <a:off x="232350" y="1658175"/>
              <a:ext cx="1099850" cy="1868750"/>
            </a:xfrm>
            <a:custGeom>
              <a:rect b="b" l="l" r="r" t="t"/>
              <a:pathLst>
                <a:path extrusionOk="0" h="74750" w="43994">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9"/>
            <p:cNvSpPr/>
            <p:nvPr/>
          </p:nvSpPr>
          <p:spPr>
            <a:xfrm>
              <a:off x="1181475" y="2825150"/>
              <a:ext cx="933175" cy="1074725"/>
            </a:xfrm>
            <a:custGeom>
              <a:rect b="b" l="l" r="r" t="t"/>
              <a:pathLst>
                <a:path extrusionOk="0" h="42989" w="37327">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rgbClr val="8CACB9">
                <a:alpha val="915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2114750" y="2234225"/>
              <a:ext cx="995625" cy="794150"/>
            </a:xfrm>
            <a:custGeom>
              <a:rect b="b" l="l" r="r" t="t"/>
              <a:pathLst>
                <a:path extrusionOk="0" h="31766" w="39825">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9"/>
            <p:cNvSpPr/>
            <p:nvPr/>
          </p:nvSpPr>
          <p:spPr>
            <a:xfrm>
              <a:off x="5311075" y="2027375"/>
              <a:ext cx="576600" cy="641200"/>
            </a:xfrm>
            <a:custGeom>
              <a:rect b="b" l="l" r="r" t="t"/>
              <a:pathLst>
                <a:path extrusionOk="0" h="25648" w="23064">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5929025" y="1330075"/>
              <a:ext cx="820225" cy="710775"/>
            </a:xfrm>
            <a:custGeom>
              <a:rect b="b" l="l" r="r" t="t"/>
              <a:pathLst>
                <a:path extrusionOk="0" h="28431" w="32809">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5840500" y="1889325"/>
              <a:ext cx="769600" cy="507500"/>
            </a:xfrm>
            <a:custGeom>
              <a:rect b="b" l="l" r="r" t="t"/>
              <a:pathLst>
                <a:path extrusionOk="0" h="20300" w="30784">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9"/>
            <p:cNvSpPr/>
            <p:nvPr/>
          </p:nvSpPr>
          <p:spPr>
            <a:xfrm>
              <a:off x="6546025" y="1897500"/>
              <a:ext cx="435050" cy="499100"/>
            </a:xfrm>
            <a:custGeom>
              <a:rect b="b" l="l" r="r" t="t"/>
              <a:pathLst>
                <a:path extrusionOk="0" h="19964" w="17402">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rgbClr val="8CACB9">
                <a:alpha val="915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9"/>
            <p:cNvSpPr/>
            <p:nvPr/>
          </p:nvSpPr>
          <p:spPr>
            <a:xfrm>
              <a:off x="2921275" y="951475"/>
              <a:ext cx="891150" cy="556300"/>
            </a:xfrm>
            <a:custGeom>
              <a:rect b="b" l="l" r="r" t="t"/>
              <a:pathLst>
                <a:path extrusionOk="0" h="22252" w="35646">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9"/>
            <p:cNvSpPr/>
            <p:nvPr/>
          </p:nvSpPr>
          <p:spPr>
            <a:xfrm>
              <a:off x="733450" y="1799325"/>
              <a:ext cx="871125" cy="1335825"/>
            </a:xfrm>
            <a:custGeom>
              <a:rect b="b" l="l" r="r" t="t"/>
              <a:pathLst>
                <a:path extrusionOk="0" h="53433" w="34845">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9"/>
            <p:cNvSpPr/>
            <p:nvPr/>
          </p:nvSpPr>
          <p:spPr>
            <a:xfrm>
              <a:off x="4979500" y="3308650"/>
              <a:ext cx="518175" cy="716525"/>
            </a:xfrm>
            <a:custGeom>
              <a:rect b="b" l="l" r="r" t="t"/>
              <a:pathLst>
                <a:path extrusionOk="0" h="28661" w="20727">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5005675" y="3951800"/>
              <a:ext cx="1375725" cy="940325"/>
            </a:xfrm>
            <a:custGeom>
              <a:rect b="b" l="l" r="r" t="t"/>
              <a:pathLst>
                <a:path extrusionOk="0" h="37613" w="55029">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9"/>
            <p:cNvSpPr/>
            <p:nvPr/>
          </p:nvSpPr>
          <p:spPr>
            <a:xfrm>
              <a:off x="1443900" y="1960100"/>
              <a:ext cx="764900" cy="972325"/>
            </a:xfrm>
            <a:custGeom>
              <a:rect b="b" l="l" r="r" t="t"/>
              <a:pathLst>
                <a:path extrusionOk="0" h="38893" w="30596">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9"/>
            <p:cNvSpPr/>
            <p:nvPr/>
          </p:nvSpPr>
          <p:spPr>
            <a:xfrm>
              <a:off x="568925" y="552725"/>
              <a:ext cx="921350" cy="673125"/>
            </a:xfrm>
            <a:custGeom>
              <a:rect b="b" l="l" r="r" t="t"/>
              <a:pathLst>
                <a:path extrusionOk="0" h="26925" w="36854">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9"/>
            <p:cNvSpPr/>
            <p:nvPr/>
          </p:nvSpPr>
          <p:spPr>
            <a:xfrm>
              <a:off x="6717925" y="1652675"/>
              <a:ext cx="321850" cy="185225"/>
            </a:xfrm>
            <a:custGeom>
              <a:rect b="b" l="l" r="r" t="t"/>
              <a:pathLst>
                <a:path extrusionOk="0" h="7409" w="12874">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9"/>
            <p:cNvSpPr/>
            <p:nvPr/>
          </p:nvSpPr>
          <p:spPr>
            <a:xfrm>
              <a:off x="6929850" y="1705975"/>
              <a:ext cx="252550" cy="202025"/>
            </a:xfrm>
            <a:custGeom>
              <a:rect b="b" l="l" r="r" t="t"/>
              <a:pathLst>
                <a:path extrusionOk="0" h="8081" w="10102">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9"/>
            <p:cNvSpPr/>
            <p:nvPr/>
          </p:nvSpPr>
          <p:spPr>
            <a:xfrm>
              <a:off x="6615700" y="1275950"/>
              <a:ext cx="225675" cy="441075"/>
            </a:xfrm>
            <a:custGeom>
              <a:rect b="b" l="l" r="r" t="t"/>
              <a:pathLst>
                <a:path extrusionOk="0" h="17643" w="9027">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9"/>
            <p:cNvSpPr/>
            <p:nvPr/>
          </p:nvSpPr>
          <p:spPr>
            <a:xfrm>
              <a:off x="6787350" y="1213100"/>
              <a:ext cx="247425" cy="482050"/>
            </a:xfrm>
            <a:custGeom>
              <a:rect b="b" l="l" r="r" t="t"/>
              <a:pathLst>
                <a:path extrusionOk="0" h="19282" w="9897">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a:off x="6861500" y="787075"/>
              <a:ext cx="521375" cy="836050"/>
            </a:xfrm>
            <a:custGeom>
              <a:rect b="b" l="l" r="r" t="t"/>
              <a:pathLst>
                <a:path extrusionOk="0" h="33442" w="20855">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9"/>
            <p:cNvSpPr/>
            <p:nvPr/>
          </p:nvSpPr>
          <p:spPr>
            <a:xfrm>
              <a:off x="4255075" y="1300525"/>
              <a:ext cx="732750" cy="777250"/>
            </a:xfrm>
            <a:custGeom>
              <a:rect b="b" l="l" r="r" t="t"/>
              <a:pathLst>
                <a:path extrusionOk="0" h="31090" w="2931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rgbClr val="8CACB9">
                <a:alpha val="915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9"/>
            <p:cNvSpPr/>
            <p:nvPr/>
          </p:nvSpPr>
          <p:spPr>
            <a:xfrm>
              <a:off x="5469975" y="2837225"/>
              <a:ext cx="1216675" cy="526650"/>
            </a:xfrm>
            <a:custGeom>
              <a:rect b="b" l="l" r="r" t="t"/>
              <a:pathLst>
                <a:path extrusionOk="0" h="21066" w="48667">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4531200" y="3340750"/>
              <a:ext cx="490225" cy="851900"/>
            </a:xfrm>
            <a:custGeom>
              <a:rect b="b" l="l" r="r" t="t"/>
              <a:pathLst>
                <a:path extrusionOk="0" h="34076" w="19609">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9"/>
            <p:cNvSpPr/>
            <p:nvPr/>
          </p:nvSpPr>
          <p:spPr>
            <a:xfrm>
              <a:off x="5601600" y="2410275"/>
              <a:ext cx="1027825" cy="589500"/>
            </a:xfrm>
            <a:custGeom>
              <a:rect b="b" l="l" r="r" t="t"/>
              <a:pathLst>
                <a:path extrusionOk="0" h="23580" w="41113">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9"/>
            <p:cNvSpPr/>
            <p:nvPr/>
          </p:nvSpPr>
          <p:spPr>
            <a:xfrm>
              <a:off x="6044250" y="2292225"/>
              <a:ext cx="637175" cy="308675"/>
            </a:xfrm>
            <a:custGeom>
              <a:rect b="b" l="l" r="r" t="t"/>
              <a:pathLst>
                <a:path extrusionOk="0" h="12347" w="25487">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6725975" y="1781475"/>
              <a:ext cx="236000" cy="240275"/>
            </a:xfrm>
            <a:custGeom>
              <a:rect b="b" l="l" r="r" t="t"/>
              <a:pathLst>
                <a:path extrusionOk="0" h="9611" w="944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6577450" y="2562875"/>
              <a:ext cx="70950" cy="152950"/>
            </a:xfrm>
            <a:custGeom>
              <a:rect b="b" l="l" r="r" t="t"/>
              <a:pathLst>
                <a:path extrusionOk="0" h="6118" w="2838">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9"/>
            <p:cNvSpPr/>
            <p:nvPr/>
          </p:nvSpPr>
          <p:spPr>
            <a:xfrm>
              <a:off x="322350" y="972150"/>
              <a:ext cx="1107875" cy="919625"/>
            </a:xfrm>
            <a:custGeom>
              <a:rect b="b" l="l" r="r" t="t"/>
              <a:pathLst>
                <a:path extrusionOk="0" h="36785" w="44315">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9"/>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9"/>
            <p:cNvSpPr/>
            <p:nvPr/>
          </p:nvSpPr>
          <p:spPr>
            <a:xfrm>
              <a:off x="1572700" y="777150"/>
              <a:ext cx="1386975" cy="838925"/>
            </a:xfrm>
            <a:custGeom>
              <a:rect b="b" l="l" r="r" t="t"/>
              <a:pathLst>
                <a:path extrusionOk="0" h="33557" w="55479">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9"/>
            <p:cNvSpPr/>
            <p:nvPr/>
          </p:nvSpPr>
          <p:spPr>
            <a:xfrm>
              <a:off x="2853300" y="1957275"/>
              <a:ext cx="1112350" cy="564100"/>
            </a:xfrm>
            <a:custGeom>
              <a:rect b="b" l="l" r="r" t="t"/>
              <a:pathLst>
                <a:path extrusionOk="0" h="22564" w="44494">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9"/>
            <p:cNvSpPr/>
            <p:nvPr/>
          </p:nvSpPr>
          <p:spPr>
            <a:xfrm>
              <a:off x="1232775" y="744750"/>
              <a:ext cx="805325" cy="1287100"/>
            </a:xfrm>
            <a:custGeom>
              <a:rect b="b" l="l" r="r" t="t"/>
              <a:pathLst>
                <a:path extrusionOk="0" h="51484" w="32213">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4070525" y="3109475"/>
              <a:ext cx="679450" cy="624050"/>
            </a:xfrm>
            <a:custGeom>
              <a:rect b="b" l="l" r="r" t="t"/>
              <a:pathLst>
                <a:path extrusionOk="0" h="24962" w="27178">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4696650" y="2976750"/>
              <a:ext cx="1106175" cy="382425"/>
            </a:xfrm>
            <a:custGeom>
              <a:rect b="b" l="l" r="r" t="t"/>
              <a:pathLst>
                <a:path extrusionOk="0" h="15297" w="44247">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rgbClr val="8CACB9">
                <a:alpha val="915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1957075" y="1520175"/>
              <a:ext cx="952250" cy="780950"/>
            </a:xfrm>
            <a:custGeom>
              <a:rect b="b" l="l" r="r" t="t"/>
              <a:pathLst>
                <a:path extrusionOk="0" h="31238" w="3809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1949300" y="2186000"/>
              <a:ext cx="30375" cy="20850"/>
            </a:xfrm>
            <a:custGeom>
              <a:rect b="b" l="l" r="r" t="t"/>
              <a:pathLst>
                <a:path extrusionOk="0" h="834" w="1215">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4961225" y="2145825"/>
              <a:ext cx="403350" cy="702700"/>
            </a:xfrm>
            <a:custGeom>
              <a:rect b="b" l="l" r="r" t="t"/>
              <a:pathLst>
                <a:path extrusionOk="0" h="28108" w="16134">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rgbClr val="8CACB9">
                <a:alpha val="915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3919700" y="2407475"/>
              <a:ext cx="907900" cy="787175"/>
            </a:xfrm>
            <a:custGeom>
              <a:rect b="b" l="l" r="r" t="t"/>
              <a:pathLst>
                <a:path extrusionOk="0" h="31487" w="36316">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4570125" y="2247375"/>
              <a:ext cx="700" cy="575"/>
            </a:xfrm>
            <a:custGeom>
              <a:rect b="b" l="l" r="r" t="t"/>
              <a:pathLst>
                <a:path extrusionOk="0" h="23" w="28">
                  <a:moveTo>
                    <a:pt x="28" y="0"/>
                  </a:moveTo>
                  <a:lnTo>
                    <a:pt x="1" y="22"/>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5484750" y="3949950"/>
              <a:ext cx="275" cy="275"/>
            </a:xfrm>
            <a:custGeom>
              <a:rect b="b" l="l" r="r" t="t"/>
              <a:pathLst>
                <a:path extrusionOk="0" h="11" w="11">
                  <a:moveTo>
                    <a:pt x="0" y="1"/>
                  </a:moveTo>
                  <a:lnTo>
                    <a:pt x="11" y="11"/>
                  </a:lnTo>
                  <a:lnTo>
                    <a:pt x="11" y="1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5478425" y="37824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5331225" y="3273675"/>
              <a:ext cx="753625" cy="762125"/>
            </a:xfrm>
            <a:custGeom>
              <a:rect b="b" l="l" r="r" t="t"/>
              <a:pathLst>
                <a:path extrusionOk="0" h="30485" w="30145">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5845350" y="3475450"/>
              <a:ext cx="550" cy="450"/>
            </a:xfrm>
            <a:custGeom>
              <a:rect b="b" l="l" r="r" t="t"/>
              <a:pathLst>
                <a:path extrusionOk="0" h="18" w="22">
                  <a:moveTo>
                    <a:pt x="22" y="17"/>
                  </a:moveTo>
                  <a:lnTo>
                    <a:pt x="22" y="17"/>
                  </a:ln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6019150" y="3649250"/>
              <a:ext cx="275" cy="150"/>
            </a:xfrm>
            <a:custGeom>
              <a:rect b="b" l="l" r="r" t="t"/>
              <a:pathLst>
                <a:path extrusionOk="0" h="6" w="11">
                  <a:moveTo>
                    <a:pt x="0" y="0"/>
                  </a:moveTo>
                  <a:lnTo>
                    <a:pt x="10" y="6"/>
                  </a:lnTo>
                  <a:cubicBezTo>
                    <a:pt x="10" y="6"/>
                    <a:pt x="5" y="0"/>
                    <a:pt x="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5658925" y="33224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a:off x="5938825" y="3562225"/>
              <a:ext cx="550" cy="400"/>
            </a:xfrm>
            <a:custGeom>
              <a:rect b="b" l="l" r="r" t="t"/>
              <a:pathLst>
                <a:path extrusionOk="0" h="16" w="22">
                  <a:moveTo>
                    <a:pt x="0" y="0"/>
                  </a:moveTo>
                  <a:cubicBezTo>
                    <a:pt x="7" y="5"/>
                    <a:pt x="12" y="11"/>
                    <a:pt x="17" y="16"/>
                  </a:cubicBezTo>
                  <a:lnTo>
                    <a:pt x="22" y="16"/>
                  </a:lnTo>
                  <a:cubicBezTo>
                    <a:pt x="22" y="16"/>
                    <a:pt x="17" y="11"/>
                    <a:pt x="12" y="5"/>
                  </a:cubicBez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9"/>
            <p:cNvSpPr/>
            <p:nvPr/>
          </p:nvSpPr>
          <p:spPr>
            <a:xfrm>
              <a:off x="5978850" y="3602375"/>
              <a:ext cx="275" cy="300"/>
            </a:xfrm>
            <a:custGeom>
              <a:rect b="b" l="l" r="r" t="t"/>
              <a:pathLst>
                <a:path extrusionOk="0" h="12" w="11">
                  <a:moveTo>
                    <a:pt x="0" y="1"/>
                  </a:moveTo>
                  <a:lnTo>
                    <a:pt x="0" y="11"/>
                  </a:lnTo>
                  <a:lnTo>
                    <a:pt x="11" y="11"/>
                  </a:lnTo>
                  <a:cubicBezTo>
                    <a:pt x="11" y="6"/>
                    <a:pt x="6" y="6"/>
                    <a:pt x="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9"/>
            <p:cNvSpPr/>
            <p:nvPr/>
          </p:nvSpPr>
          <p:spPr>
            <a:xfrm>
              <a:off x="5939350" y="3562600"/>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9"/>
            <p:cNvSpPr/>
            <p:nvPr/>
          </p:nvSpPr>
          <p:spPr>
            <a:xfrm>
              <a:off x="5658375" y="3321950"/>
              <a:ext cx="575" cy="550"/>
            </a:xfrm>
            <a:custGeom>
              <a:rect b="b" l="l" r="r" t="t"/>
              <a:pathLst>
                <a:path extrusionOk="0" h="22" w="23">
                  <a:moveTo>
                    <a:pt x="1" y="1"/>
                  </a:moveTo>
                  <a:cubicBezTo>
                    <a:pt x="1" y="6"/>
                    <a:pt x="7" y="11"/>
                    <a:pt x="7" y="16"/>
                  </a:cubicBezTo>
                  <a:cubicBezTo>
                    <a:pt x="13" y="16"/>
                    <a:pt x="18" y="21"/>
                    <a:pt x="23" y="2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9"/>
            <p:cNvSpPr/>
            <p:nvPr/>
          </p:nvSpPr>
          <p:spPr>
            <a:xfrm>
              <a:off x="5671575" y="3335225"/>
              <a:ext cx="825" cy="700"/>
            </a:xfrm>
            <a:custGeom>
              <a:rect b="b" l="l" r="r" t="t"/>
              <a:pathLst>
                <a:path extrusionOk="0" h="28" w="33">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9"/>
            <p:cNvSpPr/>
            <p:nvPr/>
          </p:nvSpPr>
          <p:spPr>
            <a:xfrm>
              <a:off x="5851950" y="3482025"/>
              <a:ext cx="675" cy="700"/>
            </a:xfrm>
            <a:custGeom>
              <a:rect b="b" l="l" r="r" t="t"/>
              <a:pathLst>
                <a:path extrusionOk="0" h="28" w="27">
                  <a:moveTo>
                    <a:pt x="0" y="0"/>
                  </a:moveTo>
                  <a:cubicBezTo>
                    <a:pt x="5" y="12"/>
                    <a:pt x="5" y="17"/>
                    <a:pt x="5" y="28"/>
                  </a:cubicBezTo>
                  <a:lnTo>
                    <a:pt x="26" y="28"/>
                  </a:ln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9"/>
            <p:cNvSpPr/>
            <p:nvPr/>
          </p:nvSpPr>
          <p:spPr>
            <a:xfrm>
              <a:off x="5684975" y="3341950"/>
              <a:ext cx="700" cy="550"/>
            </a:xfrm>
            <a:custGeom>
              <a:rect b="b" l="l" r="r" t="t"/>
              <a:pathLst>
                <a:path extrusionOk="0" h="22" w="28">
                  <a:moveTo>
                    <a:pt x="1" y="0"/>
                  </a:moveTo>
                  <a:cubicBezTo>
                    <a:pt x="1" y="12"/>
                    <a:pt x="7" y="12"/>
                    <a:pt x="7"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9"/>
            <p:cNvSpPr/>
            <p:nvPr/>
          </p:nvSpPr>
          <p:spPr>
            <a:xfrm>
              <a:off x="6018875" y="3649250"/>
              <a:ext cx="550" cy="150"/>
            </a:xfrm>
            <a:custGeom>
              <a:rect b="b" l="l" r="r" t="t"/>
              <a:pathLst>
                <a:path extrusionOk="0" h="6" w="22">
                  <a:moveTo>
                    <a:pt x="1" y="0"/>
                  </a:moveTo>
                  <a:lnTo>
                    <a:pt x="1" y="6"/>
                  </a:lnTo>
                  <a:lnTo>
                    <a:pt x="21" y="6"/>
                  </a:lnTo>
                  <a:cubicBezTo>
                    <a:pt x="11" y="6"/>
                    <a:pt x="11"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9"/>
            <p:cNvSpPr/>
            <p:nvPr/>
          </p:nvSpPr>
          <p:spPr>
            <a:xfrm>
              <a:off x="6025450" y="3668975"/>
              <a:ext cx="575" cy="825"/>
            </a:xfrm>
            <a:custGeom>
              <a:rect b="b" l="l" r="r" t="t"/>
              <a:pathLst>
                <a:path extrusionOk="0" h="33" w="23">
                  <a:moveTo>
                    <a:pt x="6" y="1"/>
                  </a:moveTo>
                  <a:cubicBezTo>
                    <a:pt x="1" y="6"/>
                    <a:pt x="1" y="12"/>
                    <a:pt x="1" y="17"/>
                  </a:cubicBezTo>
                  <a:cubicBezTo>
                    <a:pt x="11" y="22"/>
                    <a:pt x="16" y="28"/>
                    <a:pt x="23" y="33"/>
                  </a:cubicBezTo>
                  <a:lnTo>
                    <a:pt x="6"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9"/>
            <p:cNvSpPr/>
            <p:nvPr/>
          </p:nvSpPr>
          <p:spPr>
            <a:xfrm>
              <a:off x="5658375" y="3308775"/>
              <a:ext cx="575" cy="825"/>
            </a:xfrm>
            <a:custGeom>
              <a:rect b="b" l="l" r="r" t="t"/>
              <a:pathLst>
                <a:path extrusionOk="0" h="33" w="23">
                  <a:moveTo>
                    <a:pt x="23" y="0"/>
                  </a:moveTo>
                  <a:lnTo>
                    <a:pt x="23" y="0"/>
                  </a:lnTo>
                  <a:cubicBezTo>
                    <a:pt x="18" y="5"/>
                    <a:pt x="13" y="5"/>
                    <a:pt x="1" y="12"/>
                  </a:cubicBezTo>
                  <a:lnTo>
                    <a:pt x="1" y="33"/>
                  </a:lnTo>
                  <a:lnTo>
                    <a:pt x="23"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9"/>
            <p:cNvSpPr/>
            <p:nvPr/>
          </p:nvSpPr>
          <p:spPr>
            <a:xfrm>
              <a:off x="5678525" y="3289300"/>
              <a:ext cx="325" cy="150"/>
            </a:xfrm>
            <a:custGeom>
              <a:rect b="b" l="l" r="r" t="t"/>
              <a:pathLst>
                <a:path extrusionOk="0" h="6" w="13">
                  <a:moveTo>
                    <a:pt x="12" y="1"/>
                  </a:moveTo>
                  <a:cubicBezTo>
                    <a:pt x="7" y="1"/>
                    <a:pt x="1" y="6"/>
                    <a:pt x="1" y="6"/>
                  </a:cubicBezTo>
                  <a:lnTo>
                    <a:pt x="1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9"/>
            <p:cNvSpPr/>
            <p:nvPr/>
          </p:nvSpPr>
          <p:spPr>
            <a:xfrm>
              <a:off x="5825200" y="3462000"/>
              <a:ext cx="700" cy="700"/>
            </a:xfrm>
            <a:custGeom>
              <a:rect b="b" l="l" r="r" t="t"/>
              <a:pathLst>
                <a:path extrusionOk="0" h="28" w="28">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9"/>
            <p:cNvSpPr/>
            <p:nvPr/>
          </p:nvSpPr>
          <p:spPr>
            <a:xfrm>
              <a:off x="5678525" y="3288925"/>
              <a:ext cx="450" cy="525"/>
            </a:xfrm>
            <a:custGeom>
              <a:rect b="b" l="l" r="r" t="t"/>
              <a:pathLst>
                <a:path extrusionOk="0" h="21" w="18">
                  <a:moveTo>
                    <a:pt x="1" y="0"/>
                  </a:moveTo>
                  <a:lnTo>
                    <a:pt x="1" y="21"/>
                  </a:lnTo>
                  <a:cubicBezTo>
                    <a:pt x="7" y="16"/>
                    <a:pt x="12" y="10"/>
                    <a:pt x="17" y="5"/>
                  </a:cubicBezTo>
                  <a:cubicBezTo>
                    <a:pt x="12" y="0"/>
                    <a:pt x="7"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9"/>
            <p:cNvSpPr/>
            <p:nvPr/>
          </p:nvSpPr>
          <p:spPr>
            <a:xfrm>
              <a:off x="5845200" y="3475450"/>
              <a:ext cx="575" cy="575"/>
            </a:xfrm>
            <a:custGeom>
              <a:rect b="b" l="l" r="r" t="t"/>
              <a:pathLst>
                <a:path extrusionOk="0" h="23" w="23">
                  <a:moveTo>
                    <a:pt x="6" y="0"/>
                  </a:moveTo>
                  <a:cubicBezTo>
                    <a:pt x="6" y="6"/>
                    <a:pt x="6" y="17"/>
                    <a:pt x="1" y="22"/>
                  </a:cubicBezTo>
                  <a:cubicBezTo>
                    <a:pt x="12" y="22"/>
                    <a:pt x="18" y="17"/>
                    <a:pt x="23" y="17"/>
                  </a:cubicBezTo>
                  <a:cubicBezTo>
                    <a:pt x="18" y="11"/>
                    <a:pt x="12" y="6"/>
                    <a:pt x="6"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9"/>
            <p:cNvSpPr/>
            <p:nvPr/>
          </p:nvSpPr>
          <p:spPr>
            <a:xfrm>
              <a:off x="5698300" y="3348675"/>
              <a:ext cx="825" cy="550"/>
            </a:xfrm>
            <a:custGeom>
              <a:rect b="b" l="l" r="r" t="t"/>
              <a:pathLst>
                <a:path extrusionOk="0" h="22" w="33">
                  <a:moveTo>
                    <a:pt x="0" y="1"/>
                  </a:moveTo>
                  <a:cubicBezTo>
                    <a:pt x="5" y="6"/>
                    <a:pt x="16" y="11"/>
                    <a:pt x="22" y="21"/>
                  </a:cubicBezTo>
                  <a:lnTo>
                    <a:pt x="32" y="21"/>
                  </a:ln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9"/>
            <p:cNvSpPr/>
            <p:nvPr/>
          </p:nvSpPr>
          <p:spPr>
            <a:xfrm>
              <a:off x="5665000" y="3295500"/>
              <a:ext cx="650" cy="700"/>
            </a:xfrm>
            <a:custGeom>
              <a:rect b="b" l="l" r="r" t="t"/>
              <a:pathLst>
                <a:path extrusionOk="0" h="28" w="26">
                  <a:moveTo>
                    <a:pt x="26" y="0"/>
                  </a:moveTo>
                  <a:cubicBezTo>
                    <a:pt x="21" y="0"/>
                    <a:pt x="16" y="5"/>
                    <a:pt x="5" y="5"/>
                  </a:cubicBezTo>
                  <a:cubicBezTo>
                    <a:pt x="5" y="10"/>
                    <a:pt x="5" y="16"/>
                    <a:pt x="0" y="27"/>
                  </a:cubicBezTo>
                  <a:lnTo>
                    <a:pt x="26"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9"/>
            <p:cNvSpPr/>
            <p:nvPr/>
          </p:nvSpPr>
          <p:spPr>
            <a:xfrm>
              <a:off x="3810775" y="1896150"/>
              <a:ext cx="826250" cy="553250"/>
            </a:xfrm>
            <a:custGeom>
              <a:rect b="b" l="l" r="r" t="t"/>
              <a:pathLst>
                <a:path extrusionOk="0" h="22130" w="3305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9"/>
            <p:cNvSpPr/>
            <p:nvPr/>
          </p:nvSpPr>
          <p:spPr>
            <a:xfrm>
              <a:off x="6305475" y="3322200"/>
              <a:ext cx="700" cy="725"/>
            </a:xfrm>
            <a:custGeom>
              <a:rect b="b" l="l" r="r" t="t"/>
              <a:pathLst>
                <a:path extrusionOk="0" h="29" w="28">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9"/>
            <p:cNvSpPr/>
            <p:nvPr/>
          </p:nvSpPr>
          <p:spPr>
            <a:xfrm>
              <a:off x="6318775" y="3335775"/>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9"/>
            <p:cNvSpPr/>
            <p:nvPr/>
          </p:nvSpPr>
          <p:spPr>
            <a:xfrm>
              <a:off x="6292050" y="3315625"/>
              <a:ext cx="700" cy="550"/>
            </a:xfrm>
            <a:custGeom>
              <a:rect b="b" l="l" r="r" t="t"/>
              <a:pathLst>
                <a:path extrusionOk="0" h="22" w="28">
                  <a:moveTo>
                    <a:pt x="21" y="1"/>
                  </a:moveTo>
                  <a:cubicBezTo>
                    <a:pt x="11" y="1"/>
                    <a:pt x="11" y="1"/>
                    <a:pt x="1" y="6"/>
                  </a:cubicBezTo>
                  <a:lnTo>
                    <a:pt x="28" y="22"/>
                  </a:lnTo>
                  <a:cubicBezTo>
                    <a:pt x="21" y="16"/>
                    <a:pt x="21" y="6"/>
                    <a:pt x="2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9"/>
            <p:cNvSpPr/>
            <p:nvPr/>
          </p:nvSpPr>
          <p:spPr>
            <a:xfrm>
              <a:off x="6272050" y="3302325"/>
              <a:ext cx="575" cy="450"/>
            </a:xfrm>
            <a:custGeom>
              <a:rect b="b" l="l" r="r" t="t"/>
              <a:pathLst>
                <a:path extrusionOk="0" h="18" w="23">
                  <a:moveTo>
                    <a:pt x="0" y="0"/>
                  </a:moveTo>
                  <a:lnTo>
                    <a:pt x="22" y="17"/>
                  </a:lnTo>
                  <a:lnTo>
                    <a:pt x="22"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9"/>
            <p:cNvSpPr/>
            <p:nvPr/>
          </p:nvSpPr>
          <p:spPr>
            <a:xfrm>
              <a:off x="5771750" y="3222425"/>
              <a:ext cx="450" cy="275"/>
            </a:xfrm>
            <a:custGeom>
              <a:rect b="b" l="l" r="r" t="t"/>
              <a:pathLst>
                <a:path extrusionOk="0" h="11" w="18">
                  <a:moveTo>
                    <a:pt x="17" y="0"/>
                  </a:moveTo>
                  <a:cubicBezTo>
                    <a:pt x="6" y="5"/>
                    <a:pt x="0" y="11"/>
                    <a:pt x="0" y="11"/>
                  </a:cubicBezTo>
                  <a:lnTo>
                    <a:pt x="17"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9"/>
            <p:cNvSpPr/>
            <p:nvPr/>
          </p:nvSpPr>
          <p:spPr>
            <a:xfrm>
              <a:off x="6338925" y="3348925"/>
              <a:ext cx="575" cy="575"/>
            </a:xfrm>
            <a:custGeom>
              <a:rect b="b" l="l" r="r" t="t"/>
              <a:pathLst>
                <a:path extrusionOk="0" h="23" w="23">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9"/>
            <p:cNvSpPr/>
            <p:nvPr/>
          </p:nvSpPr>
          <p:spPr>
            <a:xfrm>
              <a:off x="6225425" y="3268900"/>
              <a:ext cx="450" cy="550"/>
            </a:xfrm>
            <a:custGeom>
              <a:rect b="b" l="l" r="r" t="t"/>
              <a:pathLst>
                <a:path extrusionOk="0" h="22" w="18">
                  <a:moveTo>
                    <a:pt x="18" y="0"/>
                  </a:moveTo>
                  <a:cubicBezTo>
                    <a:pt x="11" y="6"/>
                    <a:pt x="6" y="6"/>
                    <a:pt x="1" y="6"/>
                  </a:cubicBezTo>
                  <a:lnTo>
                    <a:pt x="18" y="21"/>
                  </a:lnTo>
                  <a:lnTo>
                    <a:pt x="18"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9"/>
            <p:cNvSpPr/>
            <p:nvPr/>
          </p:nvSpPr>
          <p:spPr>
            <a:xfrm>
              <a:off x="6292050" y="33157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9"/>
            <p:cNvSpPr/>
            <p:nvPr/>
          </p:nvSpPr>
          <p:spPr>
            <a:xfrm>
              <a:off x="6225425" y="3269025"/>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p:nvPr/>
          </p:nvSpPr>
          <p:spPr>
            <a:xfrm>
              <a:off x="6212000" y="3255450"/>
              <a:ext cx="700" cy="700"/>
            </a:xfrm>
            <a:custGeom>
              <a:rect b="b" l="l" r="r" t="t"/>
              <a:pathLst>
                <a:path extrusionOk="0" h="28" w="28">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9"/>
            <p:cNvSpPr/>
            <p:nvPr/>
          </p:nvSpPr>
          <p:spPr>
            <a:xfrm>
              <a:off x="6178700" y="3235575"/>
              <a:ext cx="25" cy="25"/>
            </a:xfrm>
            <a:custGeom>
              <a:rect b="b" l="l" r="r" t="t"/>
              <a:pathLst>
                <a:path extrusionOk="0" h="1" w="1">
                  <a:moveTo>
                    <a:pt x="0" y="0"/>
                  </a:move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9"/>
            <p:cNvSpPr/>
            <p:nvPr/>
          </p:nvSpPr>
          <p:spPr>
            <a:xfrm>
              <a:off x="6245450" y="3282300"/>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9"/>
            <p:cNvSpPr/>
            <p:nvPr/>
          </p:nvSpPr>
          <p:spPr>
            <a:xfrm>
              <a:off x="6258725" y="3288925"/>
              <a:ext cx="700" cy="525"/>
            </a:xfrm>
            <a:custGeom>
              <a:rect b="b" l="l" r="r" t="t"/>
              <a:pathLst>
                <a:path extrusionOk="0" h="21" w="28">
                  <a:moveTo>
                    <a:pt x="1" y="0"/>
                  </a:moveTo>
                  <a:lnTo>
                    <a:pt x="28" y="21"/>
                  </a:lnTo>
                  <a:cubicBezTo>
                    <a:pt x="28" y="16"/>
                    <a:pt x="23" y="10"/>
                    <a:pt x="23" y="5"/>
                  </a:cubicBezTo>
                  <a:cubicBezTo>
                    <a:pt x="17" y="0"/>
                    <a:pt x="7"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9"/>
            <p:cNvSpPr/>
            <p:nvPr/>
          </p:nvSpPr>
          <p:spPr>
            <a:xfrm>
              <a:off x="6245450" y="3282175"/>
              <a:ext cx="575" cy="700"/>
            </a:xfrm>
            <a:custGeom>
              <a:rect b="b" l="l" r="r" t="t"/>
              <a:pathLst>
                <a:path extrusionOk="0" h="28" w="23">
                  <a:moveTo>
                    <a:pt x="16" y="1"/>
                  </a:moveTo>
                  <a:cubicBezTo>
                    <a:pt x="11" y="6"/>
                    <a:pt x="6" y="6"/>
                    <a:pt x="0" y="6"/>
                  </a:cubicBezTo>
                  <a:lnTo>
                    <a:pt x="11" y="17"/>
                  </a:lnTo>
                  <a:lnTo>
                    <a:pt x="22" y="28"/>
                  </a:lnTo>
                  <a:cubicBezTo>
                    <a:pt x="22" y="17"/>
                    <a:pt x="16" y="12"/>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a:off x="6272050" y="3302325"/>
              <a:ext cx="25" cy="25"/>
            </a:xfrm>
            <a:custGeom>
              <a:rect b="b" l="l" r="r" t="t"/>
              <a:pathLst>
                <a:path extrusionOk="0" h="1" w="1">
                  <a:moveTo>
                    <a:pt x="0" y="0"/>
                  </a:move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9"/>
            <p:cNvSpPr/>
            <p:nvPr/>
          </p:nvSpPr>
          <p:spPr>
            <a:xfrm>
              <a:off x="6318775" y="3335650"/>
              <a:ext cx="575" cy="550"/>
            </a:xfrm>
            <a:custGeom>
              <a:rect b="b" l="l" r="r" t="t"/>
              <a:pathLst>
                <a:path extrusionOk="0" h="22" w="23">
                  <a:moveTo>
                    <a:pt x="23" y="1"/>
                  </a:moveTo>
                  <a:cubicBezTo>
                    <a:pt x="19" y="3"/>
                    <a:pt x="16" y="3"/>
                    <a:pt x="13" y="3"/>
                  </a:cubicBezTo>
                  <a:cubicBezTo>
                    <a:pt x="10" y="3"/>
                    <a:pt x="6" y="3"/>
                    <a:pt x="1" y="6"/>
                  </a:cubicBezTo>
                  <a:lnTo>
                    <a:pt x="23" y="21"/>
                  </a:lnTo>
                  <a:lnTo>
                    <a:pt x="23"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9"/>
            <p:cNvSpPr/>
            <p:nvPr/>
          </p:nvSpPr>
          <p:spPr>
            <a:xfrm>
              <a:off x="5991750" y="3215575"/>
              <a:ext cx="575" cy="550"/>
            </a:xfrm>
            <a:custGeom>
              <a:rect b="b" l="l" r="r" t="t"/>
              <a:pathLst>
                <a:path extrusionOk="0" h="22" w="23">
                  <a:moveTo>
                    <a:pt x="0" y="1"/>
                  </a:moveTo>
                  <a:lnTo>
                    <a:pt x="22" y="22"/>
                  </a:lnTo>
                  <a:cubicBezTo>
                    <a:pt x="17" y="11"/>
                    <a:pt x="17" y="6"/>
                    <a:pt x="1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9"/>
            <p:cNvSpPr/>
            <p:nvPr/>
          </p:nvSpPr>
          <p:spPr>
            <a:xfrm>
              <a:off x="6005175" y="3222025"/>
              <a:ext cx="700" cy="675"/>
            </a:xfrm>
            <a:custGeom>
              <a:rect b="b" l="l" r="r" t="t"/>
              <a:pathLst>
                <a:path extrusionOk="0" h="27" w="28">
                  <a:moveTo>
                    <a:pt x="1" y="1"/>
                  </a:moveTo>
                  <a:lnTo>
                    <a:pt x="28" y="27"/>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9"/>
            <p:cNvSpPr/>
            <p:nvPr/>
          </p:nvSpPr>
          <p:spPr>
            <a:xfrm>
              <a:off x="5991750" y="3215575"/>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9"/>
            <p:cNvSpPr/>
            <p:nvPr/>
          </p:nvSpPr>
          <p:spPr>
            <a:xfrm>
              <a:off x="6178700" y="3235575"/>
              <a:ext cx="575" cy="450"/>
            </a:xfrm>
            <a:custGeom>
              <a:rect b="b" l="l" r="r" t="t"/>
              <a:pathLst>
                <a:path extrusionOk="0" h="18" w="23">
                  <a:moveTo>
                    <a:pt x="0" y="0"/>
                  </a:moveTo>
                  <a:lnTo>
                    <a:pt x="22" y="17"/>
                  </a:lnTo>
                  <a:cubicBezTo>
                    <a:pt x="17" y="12"/>
                    <a:pt x="17" y="7"/>
                    <a:pt x="1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9"/>
            <p:cNvSpPr/>
            <p:nvPr/>
          </p:nvSpPr>
          <p:spPr>
            <a:xfrm>
              <a:off x="6198700" y="3248875"/>
              <a:ext cx="575" cy="575"/>
            </a:xfrm>
            <a:custGeom>
              <a:rect b="b" l="l" r="r" t="t"/>
              <a:pathLst>
                <a:path extrusionOk="0" h="23" w="23">
                  <a:moveTo>
                    <a:pt x="16" y="1"/>
                  </a:moveTo>
                  <a:cubicBezTo>
                    <a:pt x="11" y="1"/>
                    <a:pt x="6" y="1"/>
                    <a:pt x="1" y="6"/>
                  </a:cubicBezTo>
                  <a:lnTo>
                    <a:pt x="23" y="23"/>
                  </a:lnTo>
                  <a:cubicBezTo>
                    <a:pt x="23" y="16"/>
                    <a:pt x="16" y="6"/>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9"/>
            <p:cNvSpPr/>
            <p:nvPr/>
          </p:nvSpPr>
          <p:spPr>
            <a:xfrm>
              <a:off x="5751850" y="3235575"/>
              <a:ext cx="575" cy="575"/>
            </a:xfrm>
            <a:custGeom>
              <a:rect b="b" l="l" r="r" t="t"/>
              <a:pathLst>
                <a:path extrusionOk="0" h="23" w="23">
                  <a:moveTo>
                    <a:pt x="7" y="0"/>
                  </a:moveTo>
                  <a:cubicBezTo>
                    <a:pt x="7" y="7"/>
                    <a:pt x="7" y="12"/>
                    <a:pt x="1" y="22"/>
                  </a:cubicBezTo>
                  <a:lnTo>
                    <a:pt x="23" y="7"/>
                  </a:lnTo>
                  <a:cubicBezTo>
                    <a:pt x="18" y="0"/>
                    <a:pt x="13" y="0"/>
                    <a:pt x="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9"/>
            <p:cNvSpPr/>
            <p:nvPr/>
          </p:nvSpPr>
          <p:spPr>
            <a:xfrm>
              <a:off x="4784725" y="2583250"/>
              <a:ext cx="978725" cy="519675"/>
            </a:xfrm>
            <a:custGeom>
              <a:rect b="b" l="l" r="r" t="t"/>
              <a:pathLst>
                <a:path extrusionOk="0" h="20787" w="39149">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9"/>
            <p:cNvSpPr/>
            <p:nvPr/>
          </p:nvSpPr>
          <p:spPr>
            <a:xfrm>
              <a:off x="6385925" y="2501875"/>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9"/>
            <p:cNvSpPr/>
            <p:nvPr/>
          </p:nvSpPr>
          <p:spPr>
            <a:xfrm>
              <a:off x="6379350" y="2515150"/>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9"/>
            <p:cNvSpPr/>
            <p:nvPr/>
          </p:nvSpPr>
          <p:spPr>
            <a:xfrm>
              <a:off x="6392500" y="2487750"/>
              <a:ext cx="700" cy="850"/>
            </a:xfrm>
            <a:custGeom>
              <a:rect b="b" l="l" r="r" t="t"/>
              <a:pathLst>
                <a:path extrusionOk="0" h="34" w="28">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9"/>
            <p:cNvSpPr/>
            <p:nvPr/>
          </p:nvSpPr>
          <p:spPr>
            <a:xfrm>
              <a:off x="6392650" y="24885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9"/>
            <p:cNvSpPr/>
            <p:nvPr/>
          </p:nvSpPr>
          <p:spPr>
            <a:xfrm>
              <a:off x="6312450" y="2414175"/>
              <a:ext cx="725" cy="575"/>
            </a:xfrm>
            <a:custGeom>
              <a:rect b="b" l="l" r="r" t="t"/>
              <a:pathLst>
                <a:path extrusionOk="0" h="23" w="29">
                  <a:moveTo>
                    <a:pt x="1" y="0"/>
                  </a:moveTo>
                  <a:cubicBezTo>
                    <a:pt x="1" y="6"/>
                    <a:pt x="6" y="17"/>
                    <a:pt x="6"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9"/>
            <p:cNvSpPr/>
            <p:nvPr/>
          </p:nvSpPr>
          <p:spPr>
            <a:xfrm>
              <a:off x="6379225" y="2514525"/>
              <a:ext cx="575" cy="650"/>
            </a:xfrm>
            <a:custGeom>
              <a:rect b="b" l="l" r="r" t="t"/>
              <a:pathLst>
                <a:path extrusionOk="0" h="26" w="23">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9"/>
            <p:cNvSpPr/>
            <p:nvPr/>
          </p:nvSpPr>
          <p:spPr>
            <a:xfrm>
              <a:off x="6385925" y="2501200"/>
              <a:ext cx="575" cy="700"/>
            </a:xfrm>
            <a:custGeom>
              <a:rect b="b" l="l" r="r" t="t"/>
              <a:pathLst>
                <a:path extrusionOk="0" h="28" w="23">
                  <a:moveTo>
                    <a:pt x="22" y="1"/>
                  </a:moveTo>
                  <a:cubicBezTo>
                    <a:pt x="12" y="1"/>
                    <a:pt x="5" y="6"/>
                    <a:pt x="0" y="6"/>
                  </a:cubicBezTo>
                  <a:lnTo>
                    <a:pt x="0" y="28"/>
                  </a:ln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9"/>
            <p:cNvSpPr/>
            <p:nvPr/>
          </p:nvSpPr>
          <p:spPr>
            <a:xfrm>
              <a:off x="5871800" y="2834950"/>
              <a:ext cx="700" cy="575"/>
            </a:xfrm>
            <a:custGeom>
              <a:rect b="b" l="l" r="r" t="t"/>
              <a:pathLst>
                <a:path extrusionOk="0" h="23" w="28">
                  <a:moveTo>
                    <a:pt x="1" y="0"/>
                  </a:moveTo>
                  <a:cubicBezTo>
                    <a:pt x="6" y="5"/>
                    <a:pt x="12" y="12"/>
                    <a:pt x="22" y="22"/>
                  </a:cubicBezTo>
                  <a:cubicBezTo>
                    <a:pt x="22" y="17"/>
                    <a:pt x="22" y="17"/>
                    <a:pt x="28" y="17"/>
                  </a:cubicBez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9"/>
            <p:cNvSpPr/>
            <p:nvPr/>
          </p:nvSpPr>
          <p:spPr>
            <a:xfrm>
              <a:off x="6165550" y="2514525"/>
              <a:ext cx="525" cy="650"/>
            </a:xfrm>
            <a:custGeom>
              <a:rect b="b" l="l" r="r" t="t"/>
              <a:pathLst>
                <a:path extrusionOk="0" h="26" w="21">
                  <a:moveTo>
                    <a:pt x="21" y="0"/>
                  </a:moveTo>
                  <a:lnTo>
                    <a:pt x="0" y="26"/>
                  </a:lnTo>
                  <a:cubicBezTo>
                    <a:pt x="5" y="21"/>
                    <a:pt x="11" y="21"/>
                    <a:pt x="16" y="16"/>
                  </a:cubicBezTo>
                  <a:cubicBezTo>
                    <a:pt x="16" y="10"/>
                    <a:pt x="21" y="5"/>
                    <a:pt x="2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6132075" y="2527800"/>
              <a:ext cx="575" cy="575"/>
            </a:xfrm>
            <a:custGeom>
              <a:rect b="b" l="l" r="r" t="t"/>
              <a:pathLst>
                <a:path extrusionOk="0" h="23" w="23">
                  <a:moveTo>
                    <a:pt x="23" y="0"/>
                  </a:moveTo>
                  <a:lnTo>
                    <a:pt x="1" y="22"/>
                  </a:lnTo>
                  <a:lnTo>
                    <a:pt x="18" y="22"/>
                  </a:lnTo>
                  <a:cubicBezTo>
                    <a:pt x="18" y="17"/>
                    <a:pt x="23" y="5"/>
                    <a:pt x="2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9"/>
            <p:cNvSpPr/>
            <p:nvPr/>
          </p:nvSpPr>
          <p:spPr>
            <a:xfrm>
              <a:off x="5992000" y="2788075"/>
              <a:ext cx="575" cy="700"/>
            </a:xfrm>
            <a:custGeom>
              <a:rect b="b" l="l" r="r" t="t"/>
              <a:pathLst>
                <a:path extrusionOk="0" h="28" w="23">
                  <a:moveTo>
                    <a:pt x="22" y="1"/>
                  </a:moveTo>
                  <a:cubicBezTo>
                    <a:pt x="12" y="6"/>
                    <a:pt x="12" y="11"/>
                    <a:pt x="7" y="17"/>
                  </a:cubicBezTo>
                  <a:cubicBezTo>
                    <a:pt x="0" y="23"/>
                    <a:pt x="0" y="28"/>
                    <a:pt x="0" y="28"/>
                  </a:cubicBez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9"/>
            <p:cNvSpPr/>
            <p:nvPr/>
          </p:nvSpPr>
          <p:spPr>
            <a:xfrm>
              <a:off x="6085350" y="2594675"/>
              <a:ext cx="575" cy="575"/>
            </a:xfrm>
            <a:custGeom>
              <a:rect b="b" l="l" r="r" t="t"/>
              <a:pathLst>
                <a:path extrusionOk="0" h="23" w="23">
                  <a:moveTo>
                    <a:pt x="0" y="1"/>
                  </a:moveTo>
                  <a:cubicBezTo>
                    <a:pt x="6" y="6"/>
                    <a:pt x="12" y="17"/>
                    <a:pt x="17" y="23"/>
                  </a:cubicBezTo>
                  <a:lnTo>
                    <a:pt x="22" y="23"/>
                  </a:ln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9"/>
            <p:cNvSpPr/>
            <p:nvPr/>
          </p:nvSpPr>
          <p:spPr>
            <a:xfrm>
              <a:off x="6252150" y="2434450"/>
              <a:ext cx="700" cy="575"/>
            </a:xfrm>
            <a:custGeom>
              <a:rect b="b" l="l" r="r" t="t"/>
              <a:pathLst>
                <a:path extrusionOk="0" h="23" w="28">
                  <a:moveTo>
                    <a:pt x="1" y="0"/>
                  </a:moveTo>
                  <a:cubicBezTo>
                    <a:pt x="6" y="6"/>
                    <a:pt x="6" y="12"/>
                    <a:pt x="12"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9"/>
            <p:cNvSpPr/>
            <p:nvPr/>
          </p:nvSpPr>
          <p:spPr>
            <a:xfrm>
              <a:off x="6232125" y="2421175"/>
              <a:ext cx="725" cy="525"/>
            </a:xfrm>
            <a:custGeom>
              <a:rect b="b" l="l" r="r" t="t"/>
              <a:pathLst>
                <a:path extrusionOk="0" h="21" w="29">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9"/>
            <p:cNvSpPr/>
            <p:nvPr/>
          </p:nvSpPr>
          <p:spPr>
            <a:xfrm>
              <a:off x="6245450" y="2427750"/>
              <a:ext cx="700" cy="700"/>
            </a:xfrm>
            <a:custGeom>
              <a:rect b="b" l="l" r="r" t="t"/>
              <a:pathLst>
                <a:path extrusionOk="0" h="28" w="28">
                  <a:moveTo>
                    <a:pt x="6" y="0"/>
                  </a:moveTo>
                  <a:cubicBezTo>
                    <a:pt x="0" y="11"/>
                    <a:pt x="0" y="22"/>
                    <a:pt x="0" y="27"/>
                  </a:cubicBezTo>
                  <a:cubicBezTo>
                    <a:pt x="11" y="27"/>
                    <a:pt x="22" y="27"/>
                    <a:pt x="28" y="22"/>
                  </a:cubicBezTo>
                  <a:lnTo>
                    <a:pt x="6"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6225425" y="2414425"/>
              <a:ext cx="700" cy="700"/>
            </a:xfrm>
            <a:custGeom>
              <a:rect b="b" l="l" r="r" t="t"/>
              <a:pathLst>
                <a:path extrusionOk="0" h="28" w="28">
                  <a:moveTo>
                    <a:pt x="1" y="1"/>
                  </a:moveTo>
                  <a:lnTo>
                    <a:pt x="1" y="28"/>
                  </a:lnTo>
                  <a:cubicBezTo>
                    <a:pt x="11" y="28"/>
                    <a:pt x="18" y="23"/>
                    <a:pt x="28" y="23"/>
                  </a:cubicBezTo>
                  <a:cubicBezTo>
                    <a:pt x="23" y="18"/>
                    <a:pt x="11" y="7"/>
                    <a:pt x="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9"/>
            <p:cNvSpPr/>
            <p:nvPr/>
          </p:nvSpPr>
          <p:spPr>
            <a:xfrm>
              <a:off x="6025450" y="2694725"/>
              <a:ext cx="425" cy="575"/>
            </a:xfrm>
            <a:custGeom>
              <a:rect b="b" l="l" r="r" t="t"/>
              <a:pathLst>
                <a:path extrusionOk="0" h="23" w="17">
                  <a:moveTo>
                    <a:pt x="16" y="1"/>
                  </a:moveTo>
                  <a:lnTo>
                    <a:pt x="1" y="23"/>
                  </a:lnTo>
                  <a:cubicBezTo>
                    <a:pt x="6" y="17"/>
                    <a:pt x="11" y="12"/>
                    <a:pt x="16" y="6"/>
                  </a:cubicBezTo>
                  <a:lnTo>
                    <a:pt x="16"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9"/>
            <p:cNvSpPr/>
            <p:nvPr/>
          </p:nvSpPr>
          <p:spPr>
            <a:xfrm>
              <a:off x="5818350" y="2854950"/>
              <a:ext cx="700" cy="575"/>
            </a:xfrm>
            <a:custGeom>
              <a:rect b="b" l="l" r="r" t="t"/>
              <a:pathLst>
                <a:path extrusionOk="0" h="23" w="28">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9"/>
            <p:cNvSpPr/>
            <p:nvPr/>
          </p:nvSpPr>
          <p:spPr>
            <a:xfrm>
              <a:off x="5811500" y="2848250"/>
              <a:ext cx="825" cy="825"/>
            </a:xfrm>
            <a:custGeom>
              <a:rect b="b" l="l" r="r" t="t"/>
              <a:pathLst>
                <a:path extrusionOk="0" h="33" w="33">
                  <a:moveTo>
                    <a:pt x="7" y="1"/>
                  </a:moveTo>
                  <a:cubicBezTo>
                    <a:pt x="7" y="16"/>
                    <a:pt x="7" y="21"/>
                    <a:pt x="0" y="33"/>
                  </a:cubicBezTo>
                  <a:cubicBezTo>
                    <a:pt x="12" y="28"/>
                    <a:pt x="22" y="28"/>
                    <a:pt x="32" y="21"/>
                  </a:cubicBezTo>
                  <a:lnTo>
                    <a:pt x="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9"/>
            <p:cNvSpPr/>
            <p:nvPr/>
          </p:nvSpPr>
          <p:spPr>
            <a:xfrm>
              <a:off x="5845075" y="2854950"/>
              <a:ext cx="700" cy="575"/>
            </a:xfrm>
            <a:custGeom>
              <a:rect b="b" l="l" r="r" t="t"/>
              <a:pathLst>
                <a:path extrusionOk="0" h="23" w="28">
                  <a:moveTo>
                    <a:pt x="28" y="1"/>
                  </a:moveTo>
                  <a:lnTo>
                    <a:pt x="1" y="23"/>
                  </a:lnTo>
                  <a:lnTo>
                    <a:pt x="11" y="23"/>
                  </a:lnTo>
                  <a:cubicBezTo>
                    <a:pt x="17" y="18"/>
                    <a:pt x="23" y="11"/>
                    <a:pt x="28"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9"/>
            <p:cNvSpPr/>
            <p:nvPr/>
          </p:nvSpPr>
          <p:spPr>
            <a:xfrm>
              <a:off x="6005450" y="2768050"/>
              <a:ext cx="425" cy="700"/>
            </a:xfrm>
            <a:custGeom>
              <a:rect b="b" l="l" r="r" t="t"/>
              <a:pathLst>
                <a:path extrusionOk="0" h="28" w="17">
                  <a:moveTo>
                    <a:pt x="17" y="1"/>
                  </a:moveTo>
                  <a:lnTo>
                    <a:pt x="0" y="28"/>
                  </a:lnTo>
                  <a:cubicBezTo>
                    <a:pt x="5" y="23"/>
                    <a:pt x="10" y="18"/>
                    <a:pt x="17" y="6"/>
                  </a:cubicBezTo>
                  <a:lnTo>
                    <a:pt x="1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9"/>
            <p:cNvSpPr/>
            <p:nvPr/>
          </p:nvSpPr>
          <p:spPr>
            <a:xfrm>
              <a:off x="6018750" y="2701300"/>
              <a:ext cx="550" cy="700"/>
            </a:xfrm>
            <a:custGeom>
              <a:rect b="b" l="l" r="r" t="t"/>
              <a:pathLst>
                <a:path extrusionOk="0" h="28" w="22">
                  <a:moveTo>
                    <a:pt x="16" y="1"/>
                  </a:moveTo>
                  <a:lnTo>
                    <a:pt x="1" y="28"/>
                  </a:lnTo>
                  <a:lnTo>
                    <a:pt x="21" y="28"/>
                  </a:lnTo>
                  <a:cubicBezTo>
                    <a:pt x="16" y="23"/>
                    <a:pt x="21" y="12"/>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9"/>
            <p:cNvSpPr/>
            <p:nvPr/>
          </p:nvSpPr>
          <p:spPr>
            <a:xfrm>
              <a:off x="6005300" y="2728050"/>
              <a:ext cx="575" cy="675"/>
            </a:xfrm>
            <a:custGeom>
              <a:rect b="b" l="l" r="r" t="t"/>
              <a:pathLst>
                <a:path extrusionOk="0" h="27" w="23">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9"/>
            <p:cNvSpPr/>
            <p:nvPr/>
          </p:nvSpPr>
          <p:spPr>
            <a:xfrm>
              <a:off x="6265475" y="2441175"/>
              <a:ext cx="700" cy="550"/>
            </a:xfrm>
            <a:custGeom>
              <a:rect b="b" l="l" r="r" t="t"/>
              <a:pathLst>
                <a:path extrusionOk="0" h="22" w="28">
                  <a:moveTo>
                    <a:pt x="0" y="1"/>
                  </a:moveTo>
                  <a:cubicBezTo>
                    <a:pt x="10" y="11"/>
                    <a:pt x="16" y="16"/>
                    <a:pt x="21" y="22"/>
                  </a:cubicBezTo>
                  <a:cubicBezTo>
                    <a:pt x="21" y="22"/>
                    <a:pt x="27" y="22"/>
                    <a:pt x="27" y="16"/>
                  </a:cubicBez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9"/>
            <p:cNvSpPr/>
            <p:nvPr/>
          </p:nvSpPr>
          <p:spPr>
            <a:xfrm>
              <a:off x="6279175" y="2387575"/>
              <a:ext cx="400" cy="575"/>
            </a:xfrm>
            <a:custGeom>
              <a:rect b="b" l="l" r="r" t="t"/>
              <a:pathLst>
                <a:path extrusionOk="0" h="23" w="16">
                  <a:moveTo>
                    <a:pt x="0" y="1"/>
                  </a:moveTo>
                  <a:lnTo>
                    <a:pt x="16" y="23"/>
                  </a:lnTo>
                  <a:cubicBezTo>
                    <a:pt x="16" y="18"/>
                    <a:pt x="16" y="18"/>
                    <a:pt x="10" y="11"/>
                  </a:cubicBezTo>
                  <a:cubicBezTo>
                    <a:pt x="10" y="6"/>
                    <a:pt x="5" y="1"/>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9"/>
            <p:cNvSpPr/>
            <p:nvPr/>
          </p:nvSpPr>
          <p:spPr>
            <a:xfrm>
              <a:off x="6285875" y="2407475"/>
              <a:ext cx="700" cy="825"/>
            </a:xfrm>
            <a:custGeom>
              <a:rect b="b" l="l" r="r" t="t"/>
              <a:pathLst>
                <a:path extrusionOk="0" h="33" w="28">
                  <a:moveTo>
                    <a:pt x="0" y="0"/>
                  </a:moveTo>
                  <a:lnTo>
                    <a:pt x="22" y="32"/>
                  </a:lnTo>
                  <a:cubicBezTo>
                    <a:pt x="22" y="21"/>
                    <a:pt x="22" y="16"/>
                    <a:pt x="27" y="5"/>
                  </a:cubicBezTo>
                  <a:cubicBezTo>
                    <a:pt x="17" y="5"/>
                    <a:pt x="11" y="5"/>
                    <a:pt x="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9"/>
            <p:cNvSpPr/>
            <p:nvPr/>
          </p:nvSpPr>
          <p:spPr>
            <a:xfrm>
              <a:off x="6178700" y="2387450"/>
              <a:ext cx="575" cy="700"/>
            </a:xfrm>
            <a:custGeom>
              <a:rect b="b" l="l" r="r" t="t"/>
              <a:pathLst>
                <a:path extrusionOk="0" h="28" w="23">
                  <a:moveTo>
                    <a:pt x="22" y="1"/>
                  </a:moveTo>
                  <a:cubicBezTo>
                    <a:pt x="17" y="6"/>
                    <a:pt x="11" y="6"/>
                    <a:pt x="0" y="6"/>
                  </a:cubicBezTo>
                  <a:lnTo>
                    <a:pt x="0" y="28"/>
                  </a:ln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9"/>
            <p:cNvSpPr/>
            <p:nvPr/>
          </p:nvSpPr>
          <p:spPr>
            <a:xfrm>
              <a:off x="6265600" y="2380875"/>
              <a:ext cx="825" cy="700"/>
            </a:xfrm>
            <a:custGeom>
              <a:rect b="b" l="l" r="r" t="t"/>
              <a:pathLst>
                <a:path extrusionOk="0" h="28" w="33">
                  <a:moveTo>
                    <a:pt x="0" y="1"/>
                  </a:moveTo>
                  <a:lnTo>
                    <a:pt x="33" y="28"/>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9"/>
            <p:cNvSpPr/>
            <p:nvPr/>
          </p:nvSpPr>
          <p:spPr>
            <a:xfrm>
              <a:off x="6071925" y="2454325"/>
              <a:ext cx="550" cy="425"/>
            </a:xfrm>
            <a:custGeom>
              <a:rect b="b" l="l" r="r" t="t"/>
              <a:pathLst>
                <a:path extrusionOk="0" h="17" w="22">
                  <a:moveTo>
                    <a:pt x="16" y="1"/>
                  </a:moveTo>
                  <a:cubicBezTo>
                    <a:pt x="11" y="6"/>
                    <a:pt x="6" y="11"/>
                    <a:pt x="1" y="16"/>
                  </a:cubicBezTo>
                  <a:lnTo>
                    <a:pt x="22" y="6"/>
                  </a:lnTo>
                  <a:cubicBezTo>
                    <a:pt x="22" y="1"/>
                    <a:pt x="16" y="1"/>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9"/>
            <p:cNvSpPr/>
            <p:nvPr/>
          </p:nvSpPr>
          <p:spPr>
            <a:xfrm>
              <a:off x="6265725" y="2380575"/>
              <a:ext cx="700" cy="1000"/>
            </a:xfrm>
            <a:custGeom>
              <a:rect b="b" l="l" r="r" t="t"/>
              <a:pathLst>
                <a:path extrusionOk="0" h="40" w="28">
                  <a:moveTo>
                    <a:pt x="28" y="1"/>
                  </a:moveTo>
                  <a:cubicBezTo>
                    <a:pt x="22" y="7"/>
                    <a:pt x="11" y="7"/>
                    <a:pt x="0" y="13"/>
                  </a:cubicBezTo>
                  <a:cubicBezTo>
                    <a:pt x="11" y="18"/>
                    <a:pt x="17" y="28"/>
                    <a:pt x="28" y="40"/>
                  </a:cubicBezTo>
                  <a:lnTo>
                    <a:pt x="28"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6605775" y="2581100"/>
              <a:ext cx="575" cy="450"/>
            </a:xfrm>
            <a:custGeom>
              <a:rect b="b" l="l" r="r" t="t"/>
              <a:pathLst>
                <a:path extrusionOk="0" h="18" w="23">
                  <a:moveTo>
                    <a:pt x="23" y="1"/>
                  </a:moveTo>
                  <a:cubicBezTo>
                    <a:pt x="18" y="6"/>
                    <a:pt x="11" y="6"/>
                    <a:pt x="6" y="12"/>
                  </a:cubicBezTo>
                  <a:lnTo>
                    <a:pt x="1" y="18"/>
                  </a:lnTo>
                  <a:lnTo>
                    <a:pt x="18" y="6"/>
                  </a:lnTo>
                  <a:lnTo>
                    <a:pt x="23"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9"/>
            <p:cNvSpPr/>
            <p:nvPr/>
          </p:nvSpPr>
          <p:spPr>
            <a:xfrm>
              <a:off x="5667125" y="2244950"/>
              <a:ext cx="632075" cy="617425"/>
            </a:xfrm>
            <a:custGeom>
              <a:rect b="b" l="l" r="r" t="t"/>
              <a:pathLst>
                <a:path extrusionOk="0" h="24697" w="25283">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9"/>
            <p:cNvSpPr/>
            <p:nvPr/>
          </p:nvSpPr>
          <p:spPr>
            <a:xfrm>
              <a:off x="5648325" y="3196075"/>
              <a:ext cx="711700" cy="537400"/>
            </a:xfrm>
            <a:custGeom>
              <a:rect b="b" l="l" r="r" t="t"/>
              <a:pathLst>
                <a:path extrusionOk="0" h="21496" w="28468">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9"/>
            <p:cNvSpPr/>
            <p:nvPr/>
          </p:nvSpPr>
          <p:spPr>
            <a:xfrm>
              <a:off x="6515750" y="2274000"/>
              <a:ext cx="212275" cy="434800"/>
            </a:xfrm>
            <a:custGeom>
              <a:rect b="b" l="l" r="r" t="t"/>
              <a:pathLst>
                <a:path extrusionOk="0" h="17392" w="8491">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9"/>
            <p:cNvSpPr/>
            <p:nvPr/>
          </p:nvSpPr>
          <p:spPr>
            <a:xfrm>
              <a:off x="3740925" y="906475"/>
              <a:ext cx="901875" cy="1013375"/>
            </a:xfrm>
            <a:custGeom>
              <a:rect b="b" l="l" r="r" t="t"/>
              <a:pathLst>
                <a:path extrusionOk="0" h="40535" w="36075">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39"/>
          <p:cNvGrpSpPr/>
          <p:nvPr/>
        </p:nvGrpSpPr>
        <p:grpSpPr>
          <a:xfrm>
            <a:off x="1855534" y="2306723"/>
            <a:ext cx="1000484" cy="987260"/>
            <a:chOff x="-34418125" y="2271100"/>
            <a:chExt cx="296950" cy="293025"/>
          </a:xfrm>
        </p:grpSpPr>
        <p:sp>
          <p:nvSpPr>
            <p:cNvPr id="1778" name="Google Shape;1778;p39"/>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9"/>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9"/>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9"/>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9"/>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39"/>
          <p:cNvGrpSpPr/>
          <p:nvPr/>
        </p:nvGrpSpPr>
        <p:grpSpPr>
          <a:xfrm>
            <a:off x="4570971" y="350513"/>
            <a:ext cx="4085704" cy="4442474"/>
            <a:chOff x="4570971" y="224825"/>
            <a:chExt cx="4085704" cy="4442474"/>
          </a:xfrm>
        </p:grpSpPr>
        <p:sp>
          <p:nvSpPr>
            <p:cNvPr id="1784" name="Google Shape;1784;p39"/>
            <p:cNvSpPr/>
            <p:nvPr/>
          </p:nvSpPr>
          <p:spPr>
            <a:xfrm>
              <a:off x="4927151" y="2150695"/>
              <a:ext cx="3680700" cy="585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5" name="Google Shape;1785;p39"/>
            <p:cNvGrpSpPr/>
            <p:nvPr/>
          </p:nvGrpSpPr>
          <p:grpSpPr>
            <a:xfrm>
              <a:off x="4570981" y="2952170"/>
              <a:ext cx="4036885" cy="768705"/>
              <a:chOff x="5176272" y="3810207"/>
              <a:chExt cx="4047409" cy="924368"/>
            </a:xfrm>
          </p:grpSpPr>
          <p:sp>
            <p:nvSpPr>
              <p:cNvPr id="1786" name="Google Shape;1786;p39"/>
              <p:cNvSpPr/>
              <p:nvPr/>
            </p:nvSpPr>
            <p:spPr>
              <a:xfrm>
                <a:off x="5533380" y="3976475"/>
                <a:ext cx="3690300" cy="758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9"/>
              <p:cNvSpPr/>
              <p:nvPr/>
            </p:nvSpPr>
            <p:spPr>
              <a:xfrm>
                <a:off x="5176272" y="3810207"/>
                <a:ext cx="712200" cy="616500"/>
              </a:xfrm>
              <a:prstGeom prst="hexagon">
                <a:avLst>
                  <a:gd fmla="val 25000" name="adj"/>
                  <a:gd fmla="val 115470" name="vf"/>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4</a:t>
                </a:r>
                <a:endParaRPr/>
              </a:p>
            </p:txBody>
          </p:sp>
        </p:grpSp>
        <p:sp>
          <p:nvSpPr>
            <p:cNvPr id="1788" name="Google Shape;1788;p39"/>
            <p:cNvSpPr txBox="1"/>
            <p:nvPr/>
          </p:nvSpPr>
          <p:spPr>
            <a:xfrm>
              <a:off x="5321115" y="2347780"/>
              <a:ext cx="2830200" cy="19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Exclude I</a:t>
              </a:r>
              <a:r>
                <a:rPr lang="en" sz="2000">
                  <a:solidFill>
                    <a:schemeClr val="dk1"/>
                  </a:solidFill>
                  <a:latin typeface="Fira Sans Extra Condensed Medium"/>
                  <a:ea typeface="Fira Sans Extra Condensed Medium"/>
                  <a:cs typeface="Fira Sans Extra Condensed Medium"/>
                  <a:sym typeface="Fira Sans Extra Condensed Medium"/>
                </a:rPr>
                <a:t>rrelevant</a:t>
              </a:r>
              <a:r>
                <a:rPr lang="en" sz="2000">
                  <a:solidFill>
                    <a:schemeClr val="dk1"/>
                  </a:solidFill>
                  <a:latin typeface="Fira Sans Extra Condensed Medium"/>
                  <a:ea typeface="Fira Sans Extra Condensed Medium"/>
                  <a:cs typeface="Fira Sans Extra Condensed Medium"/>
                  <a:sym typeface="Fira Sans Extra Condensed Medium"/>
                </a:rPr>
                <a:t> Data</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1789" name="Google Shape;1789;p39"/>
            <p:cNvSpPr txBox="1"/>
            <p:nvPr/>
          </p:nvSpPr>
          <p:spPr>
            <a:xfrm>
              <a:off x="5271325" y="3236775"/>
              <a:ext cx="29298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Rename &amp; Convert Data Type of the Column</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1790" name="Google Shape;1790;p39"/>
            <p:cNvSpPr/>
            <p:nvPr/>
          </p:nvSpPr>
          <p:spPr>
            <a:xfrm>
              <a:off x="4927164" y="363718"/>
              <a:ext cx="3680705" cy="585632"/>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9"/>
            <p:cNvSpPr/>
            <p:nvPr/>
          </p:nvSpPr>
          <p:spPr>
            <a:xfrm>
              <a:off x="4927164" y="1220790"/>
              <a:ext cx="3680700" cy="585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txBox="1"/>
            <p:nvPr/>
          </p:nvSpPr>
          <p:spPr>
            <a:xfrm>
              <a:off x="5321275" y="509076"/>
              <a:ext cx="28299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Extract States one at a time</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1793" name="Google Shape;1793;p39"/>
            <p:cNvSpPr txBox="1"/>
            <p:nvPr/>
          </p:nvSpPr>
          <p:spPr>
            <a:xfrm>
              <a:off x="5321263" y="1351119"/>
              <a:ext cx="3121500" cy="39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Split Columns (</a:t>
              </a:r>
              <a:r>
                <a:rPr lang="en" sz="2000">
                  <a:solidFill>
                    <a:schemeClr val="dk1"/>
                  </a:solidFill>
                  <a:latin typeface="Fira Sans Extra Condensed Medium"/>
                  <a:ea typeface="Fira Sans Extra Condensed Medium"/>
                  <a:cs typeface="Fira Sans Extra Condensed Medium"/>
                  <a:sym typeface="Fira Sans Extra Condensed Medium"/>
                </a:rPr>
                <a:t>Month/Type</a:t>
              </a:r>
              <a:r>
                <a:rPr lang="en" sz="2000">
                  <a:solidFill>
                    <a:schemeClr val="dk1"/>
                  </a:solidFill>
                  <a:latin typeface="Fira Sans Extra Condensed Medium"/>
                  <a:ea typeface="Fira Sans Extra Condensed Medium"/>
                  <a:cs typeface="Fira Sans Extra Condensed Medium"/>
                  <a:sym typeface="Fira Sans Extra Condensed Medium"/>
                </a:rPr>
                <a:t>)</a:t>
              </a:r>
              <a:endParaRPr sz="20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1794" name="Google Shape;1794;p39"/>
            <p:cNvGrpSpPr/>
            <p:nvPr/>
          </p:nvGrpSpPr>
          <p:grpSpPr>
            <a:xfrm>
              <a:off x="4570981" y="3898595"/>
              <a:ext cx="4036885" cy="768705"/>
              <a:chOff x="5176272" y="3810207"/>
              <a:chExt cx="4047409" cy="924368"/>
            </a:xfrm>
          </p:grpSpPr>
          <p:sp>
            <p:nvSpPr>
              <p:cNvPr id="1795" name="Google Shape;1795;p39"/>
              <p:cNvSpPr/>
              <p:nvPr/>
            </p:nvSpPr>
            <p:spPr>
              <a:xfrm>
                <a:off x="5533380" y="3976475"/>
                <a:ext cx="3690300" cy="758100"/>
              </a:xfrm>
              <a:prstGeom prst="rect">
                <a:avLst/>
              </a:prstGeom>
              <a:solidFill>
                <a:srgbClr val="F491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9"/>
              <p:cNvSpPr/>
              <p:nvPr/>
            </p:nvSpPr>
            <p:spPr>
              <a:xfrm>
                <a:off x="5176272" y="3810207"/>
                <a:ext cx="712200" cy="616500"/>
              </a:xfrm>
              <a:prstGeom prst="hexagon">
                <a:avLst>
                  <a:gd fmla="val 25000" name="adj"/>
                  <a:gd fmla="val 115470" name="vf"/>
                </a:avLst>
              </a:prstGeom>
              <a:solidFill>
                <a:schemeClr val="lt1"/>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5</a:t>
                </a:r>
                <a:endParaRPr/>
              </a:p>
            </p:txBody>
          </p:sp>
        </p:grpSp>
        <p:sp>
          <p:nvSpPr>
            <p:cNvPr id="1797" name="Google Shape;1797;p39"/>
            <p:cNvSpPr txBox="1"/>
            <p:nvPr/>
          </p:nvSpPr>
          <p:spPr>
            <a:xfrm>
              <a:off x="5321275" y="4211825"/>
              <a:ext cx="33354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Separate Vac and Unem</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1798" name="Google Shape;1798;p39"/>
            <p:cNvSpPr/>
            <p:nvPr/>
          </p:nvSpPr>
          <p:spPr>
            <a:xfrm>
              <a:off x="4570984" y="224825"/>
              <a:ext cx="710348" cy="476246"/>
            </a:xfrm>
            <a:prstGeom prst="hexagon">
              <a:avLst>
                <a:gd fmla="val 25000" name="adj"/>
                <a:gd fmla="val 115470" name="vf"/>
              </a:avLst>
            </a:prstGeom>
            <a:solidFill>
              <a:schemeClr val="lt1"/>
            </a:solidFill>
            <a:ln cap="flat" cmpd="sng" w="2857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Extra Condensed Medium"/>
                  <a:ea typeface="Fira Sans Extra Condensed Medium"/>
                  <a:cs typeface="Fira Sans Extra Condensed Medium"/>
                  <a:sym typeface="Fira Sans Extra Condensed Medium"/>
                </a:rPr>
                <a:t>1</a:t>
              </a:r>
              <a:endParaRPr sz="2800">
                <a:latin typeface="Fira Sans Extra Condensed Medium"/>
                <a:ea typeface="Fira Sans Extra Condensed Medium"/>
                <a:cs typeface="Fira Sans Extra Condensed Medium"/>
                <a:sym typeface="Fira Sans Extra Condensed Medium"/>
              </a:endParaRPr>
            </a:p>
          </p:txBody>
        </p:sp>
        <p:sp>
          <p:nvSpPr>
            <p:cNvPr id="1799" name="Google Shape;1799;p39"/>
            <p:cNvSpPr/>
            <p:nvPr/>
          </p:nvSpPr>
          <p:spPr>
            <a:xfrm>
              <a:off x="4570984" y="1092348"/>
              <a:ext cx="710400" cy="476100"/>
            </a:xfrm>
            <a:prstGeom prst="hexagon">
              <a:avLst>
                <a:gd fmla="val 25000" name="adj"/>
                <a:gd fmla="val 115470" name="vf"/>
              </a:avLst>
            </a:prstGeom>
            <a:solidFill>
              <a:schemeClr val="lt1"/>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2</a:t>
              </a:r>
              <a:endParaRPr/>
            </a:p>
          </p:txBody>
        </p:sp>
        <p:sp>
          <p:nvSpPr>
            <p:cNvPr id="1800" name="Google Shape;1800;p39"/>
            <p:cNvSpPr/>
            <p:nvPr/>
          </p:nvSpPr>
          <p:spPr>
            <a:xfrm>
              <a:off x="4570971" y="2022252"/>
              <a:ext cx="710400" cy="476100"/>
            </a:xfrm>
            <a:prstGeom prst="hexagon">
              <a:avLst>
                <a:gd fmla="val 25000" name="adj"/>
                <a:gd fmla="val 115470" name="vf"/>
              </a:avLst>
            </a:prstGeom>
            <a:solidFill>
              <a:schemeClr val="lt1"/>
            </a:solid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3</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4" name="Shape 1804"/>
        <p:cNvGrpSpPr/>
        <p:nvPr/>
      </p:nvGrpSpPr>
      <p:grpSpPr>
        <a:xfrm>
          <a:off x="0" y="0"/>
          <a:ext cx="0" cy="0"/>
          <a:chOff x="0" y="0"/>
          <a:chExt cx="0" cy="0"/>
        </a:xfrm>
      </p:grpSpPr>
      <p:sp>
        <p:nvSpPr>
          <p:cNvPr id="1805" name="Google Shape;1805;p40"/>
          <p:cNvSpPr txBox="1"/>
          <p:nvPr/>
        </p:nvSpPr>
        <p:spPr>
          <a:xfrm>
            <a:off x="169200" y="2320850"/>
            <a:ext cx="8775600" cy="19176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grpSp>
        <p:nvGrpSpPr>
          <p:cNvPr id="1806" name="Google Shape;1806;p40"/>
          <p:cNvGrpSpPr/>
          <p:nvPr/>
        </p:nvGrpSpPr>
        <p:grpSpPr>
          <a:xfrm>
            <a:off x="352606" y="346916"/>
            <a:ext cx="4914916" cy="1672070"/>
            <a:chOff x="-773418" y="514241"/>
            <a:chExt cx="8292417" cy="2211733"/>
          </a:xfrm>
        </p:grpSpPr>
        <p:sp>
          <p:nvSpPr>
            <p:cNvPr id="1807" name="Google Shape;1807;p40"/>
            <p:cNvSpPr/>
            <p:nvPr/>
          </p:nvSpPr>
          <p:spPr>
            <a:xfrm>
              <a:off x="-417238" y="2140375"/>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grpSp>
          <p:nvGrpSpPr>
            <p:cNvPr id="1808" name="Google Shape;1808;p40"/>
            <p:cNvGrpSpPr/>
            <p:nvPr/>
          </p:nvGrpSpPr>
          <p:grpSpPr>
            <a:xfrm>
              <a:off x="3482114" y="892977"/>
              <a:ext cx="4036885" cy="768705"/>
              <a:chOff x="4084565" y="1334025"/>
              <a:chExt cx="4047409" cy="924368"/>
            </a:xfrm>
          </p:grpSpPr>
          <p:sp>
            <p:nvSpPr>
              <p:cNvPr id="1809" name="Google Shape;1809;p40"/>
              <p:cNvSpPr/>
              <p:nvPr/>
            </p:nvSpPr>
            <p:spPr>
              <a:xfrm>
                <a:off x="4441674" y="1500294"/>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10" name="Google Shape;1810;p40"/>
              <p:cNvSpPr/>
              <p:nvPr/>
            </p:nvSpPr>
            <p:spPr>
              <a:xfrm>
                <a:off x="4084565" y="1334025"/>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4</a:t>
                </a:r>
                <a:endParaRPr sz="500"/>
              </a:p>
            </p:txBody>
          </p:sp>
        </p:grpSp>
        <p:sp>
          <p:nvSpPr>
            <p:cNvPr id="1811" name="Google Shape;1811;p40"/>
            <p:cNvSpPr txBox="1"/>
            <p:nvPr/>
          </p:nvSpPr>
          <p:spPr>
            <a:xfrm>
              <a:off x="-23275" y="2337460"/>
              <a:ext cx="2830200" cy="19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Exclude Irrelevant Data</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812" name="Google Shape;1812;p40"/>
            <p:cNvSpPr txBox="1"/>
            <p:nvPr/>
          </p:nvSpPr>
          <p:spPr>
            <a:xfrm>
              <a:off x="4182457" y="1177583"/>
              <a:ext cx="29298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Rename &amp; Convert Data Type of the Column</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813" name="Google Shape;1813;p40"/>
            <p:cNvSpPr/>
            <p:nvPr/>
          </p:nvSpPr>
          <p:spPr>
            <a:xfrm>
              <a:off x="-417238" y="653134"/>
              <a:ext cx="3680700" cy="585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14" name="Google Shape;1814;p40"/>
            <p:cNvSpPr/>
            <p:nvPr/>
          </p:nvSpPr>
          <p:spPr>
            <a:xfrm>
              <a:off x="-417238" y="1412625"/>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15" name="Google Shape;1815;p40"/>
            <p:cNvSpPr txBox="1"/>
            <p:nvPr/>
          </p:nvSpPr>
          <p:spPr>
            <a:xfrm>
              <a:off x="-169990" y="746911"/>
              <a:ext cx="3121500" cy="285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Extract States one at a time</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816" name="Google Shape;1816;p40"/>
            <p:cNvSpPr txBox="1"/>
            <p:nvPr/>
          </p:nvSpPr>
          <p:spPr>
            <a:xfrm>
              <a:off x="-62764" y="1506479"/>
              <a:ext cx="31215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Split columns (Month/Type)</a:t>
              </a:r>
              <a:endParaRPr sz="11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1817" name="Google Shape;1817;p40"/>
            <p:cNvGrpSpPr/>
            <p:nvPr/>
          </p:nvGrpSpPr>
          <p:grpSpPr>
            <a:xfrm>
              <a:off x="3482114" y="1760296"/>
              <a:ext cx="4036885" cy="768705"/>
              <a:chOff x="4084565" y="1238900"/>
              <a:chExt cx="4047409" cy="924368"/>
            </a:xfrm>
          </p:grpSpPr>
          <p:sp>
            <p:nvSpPr>
              <p:cNvPr id="1818" name="Google Shape;1818;p40"/>
              <p:cNvSpPr/>
              <p:nvPr/>
            </p:nvSpPr>
            <p:spPr>
              <a:xfrm>
                <a:off x="4441674" y="1405168"/>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819" name="Google Shape;1819;p40"/>
              <p:cNvSpPr/>
              <p:nvPr/>
            </p:nvSpPr>
            <p:spPr>
              <a:xfrm>
                <a:off x="4084565" y="1238900"/>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5</a:t>
                </a:r>
                <a:endParaRPr sz="500"/>
              </a:p>
            </p:txBody>
          </p:sp>
        </p:grpSp>
        <p:sp>
          <p:nvSpPr>
            <p:cNvPr id="1820" name="Google Shape;1820;p40"/>
            <p:cNvSpPr txBox="1"/>
            <p:nvPr/>
          </p:nvSpPr>
          <p:spPr>
            <a:xfrm>
              <a:off x="4085807" y="2044901"/>
              <a:ext cx="33354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Separate </a:t>
              </a:r>
              <a:r>
                <a:rPr lang="en" sz="1100">
                  <a:solidFill>
                    <a:schemeClr val="dk1"/>
                  </a:solidFill>
                  <a:latin typeface="Fira Sans Extra Condensed Medium"/>
                  <a:ea typeface="Fira Sans Extra Condensed Medium"/>
                  <a:cs typeface="Fira Sans Extra Condensed Medium"/>
                  <a:sym typeface="Fira Sans Extra Condensed Medium"/>
                </a:rPr>
                <a:t>vac and unem</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821" name="Google Shape;1821;p40"/>
            <p:cNvSpPr/>
            <p:nvPr/>
          </p:nvSpPr>
          <p:spPr>
            <a:xfrm>
              <a:off x="-773418" y="514241"/>
              <a:ext cx="710400" cy="476100"/>
            </a:xfrm>
            <a:prstGeom prst="hexagon">
              <a:avLst>
                <a:gd fmla="val 25000" name="adj"/>
                <a:gd fmla="val 115470" name="vf"/>
              </a:avLst>
            </a:prstGeom>
            <a:solidFill>
              <a:srgbClr val="FFE599"/>
            </a:solidFill>
            <a:ln cap="flat" cmpd="sng" w="2857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Fira Sans Extra Condensed Medium"/>
                  <a:ea typeface="Fira Sans Extra Condensed Medium"/>
                  <a:cs typeface="Fira Sans Extra Condensed Medium"/>
                  <a:sym typeface="Fira Sans Extra Condensed Medium"/>
                </a:rPr>
                <a:t>1</a:t>
              </a:r>
              <a:endParaRPr sz="1900">
                <a:latin typeface="Fira Sans Extra Condensed Medium"/>
                <a:ea typeface="Fira Sans Extra Condensed Medium"/>
                <a:cs typeface="Fira Sans Extra Condensed Medium"/>
                <a:sym typeface="Fira Sans Extra Condensed Medium"/>
              </a:endParaRPr>
            </a:p>
          </p:txBody>
        </p:sp>
        <p:sp>
          <p:nvSpPr>
            <p:cNvPr id="1822" name="Google Shape;1822;p40"/>
            <p:cNvSpPr/>
            <p:nvPr/>
          </p:nvSpPr>
          <p:spPr>
            <a:xfrm>
              <a:off x="-773418" y="1284183"/>
              <a:ext cx="710400" cy="4761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2</a:t>
              </a:r>
              <a:endParaRPr sz="500"/>
            </a:p>
          </p:txBody>
        </p:sp>
        <p:sp>
          <p:nvSpPr>
            <p:cNvPr id="1823" name="Google Shape;1823;p40"/>
            <p:cNvSpPr/>
            <p:nvPr/>
          </p:nvSpPr>
          <p:spPr>
            <a:xfrm>
              <a:off x="-773418" y="2011932"/>
              <a:ext cx="710400" cy="4761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3</a:t>
              </a:r>
              <a:endParaRPr sz="500"/>
            </a:p>
          </p:txBody>
        </p:sp>
      </p:grpSp>
      <p:pic>
        <p:nvPicPr>
          <p:cNvPr id="1824" name="Google Shape;1824;p40"/>
          <p:cNvPicPr preferRelativeResize="0"/>
          <p:nvPr/>
        </p:nvPicPr>
        <p:blipFill>
          <a:blip r:embed="rId3">
            <a:alphaModFix/>
          </a:blip>
          <a:stretch>
            <a:fillRect/>
          </a:stretch>
        </p:blipFill>
        <p:spPr>
          <a:xfrm>
            <a:off x="286950" y="2440225"/>
            <a:ext cx="8570102" cy="1672050"/>
          </a:xfrm>
          <a:prstGeom prst="rect">
            <a:avLst/>
          </a:prstGeom>
          <a:noFill/>
          <a:ln>
            <a:noFill/>
          </a:ln>
        </p:spPr>
      </p:pic>
      <p:sp>
        <p:nvSpPr>
          <p:cNvPr id="1825" name="Google Shape;1825;p40"/>
          <p:cNvSpPr/>
          <p:nvPr/>
        </p:nvSpPr>
        <p:spPr>
          <a:xfrm>
            <a:off x="352600" y="2718025"/>
            <a:ext cx="2876400" cy="22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40"/>
          <p:cNvGrpSpPr/>
          <p:nvPr/>
        </p:nvGrpSpPr>
        <p:grpSpPr>
          <a:xfrm>
            <a:off x="5831145" y="462427"/>
            <a:ext cx="2045765" cy="1480347"/>
            <a:chOff x="232350" y="552725"/>
            <a:chExt cx="7150525" cy="4608800"/>
          </a:xfrm>
        </p:grpSpPr>
        <p:sp>
          <p:nvSpPr>
            <p:cNvPr id="1827" name="Google Shape;1827;p40"/>
            <p:cNvSpPr/>
            <p:nvPr/>
          </p:nvSpPr>
          <p:spPr>
            <a:xfrm>
              <a:off x="6333825" y="5149150"/>
              <a:ext cx="425" cy="1500"/>
            </a:xfrm>
            <a:custGeom>
              <a:rect b="b" l="l" r="r" t="t"/>
              <a:pathLst>
                <a:path extrusionOk="0" h="60" w="17">
                  <a:moveTo>
                    <a:pt x="16" y="1"/>
                  </a:moveTo>
                  <a:cubicBezTo>
                    <a:pt x="15" y="2"/>
                    <a:pt x="14" y="4"/>
                    <a:pt x="13" y="6"/>
                  </a:cubicBezTo>
                  <a:lnTo>
                    <a:pt x="13" y="6"/>
                  </a:lnTo>
                  <a:cubicBezTo>
                    <a:pt x="15" y="5"/>
                    <a:pt x="16" y="3"/>
                    <a:pt x="16" y="1"/>
                  </a:cubicBezTo>
                  <a:close/>
                  <a:moveTo>
                    <a:pt x="13" y="6"/>
                  </a:moveTo>
                  <a:cubicBezTo>
                    <a:pt x="12" y="7"/>
                    <a:pt x="11" y="9"/>
                    <a:pt x="11" y="11"/>
                  </a:cubicBezTo>
                  <a:cubicBezTo>
                    <a:pt x="11" y="12"/>
                    <a:pt x="11" y="12"/>
                    <a:pt x="10" y="13"/>
                  </a:cubicBezTo>
                  <a:lnTo>
                    <a:pt x="10" y="13"/>
                  </a:lnTo>
                  <a:cubicBezTo>
                    <a:pt x="11" y="11"/>
                    <a:pt x="12" y="8"/>
                    <a:pt x="13" y="6"/>
                  </a:cubicBezTo>
                  <a:close/>
                  <a:moveTo>
                    <a:pt x="10" y="13"/>
                  </a:moveTo>
                  <a:lnTo>
                    <a:pt x="10" y="13"/>
                  </a:lnTo>
                  <a:cubicBezTo>
                    <a:pt x="6" y="27"/>
                    <a:pt x="5" y="43"/>
                    <a:pt x="1" y="60"/>
                  </a:cubicBezTo>
                  <a:cubicBezTo>
                    <a:pt x="6" y="44"/>
                    <a:pt x="6" y="29"/>
                    <a:pt x="10" y="13"/>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0"/>
            <p:cNvSpPr/>
            <p:nvPr/>
          </p:nvSpPr>
          <p:spPr>
            <a:xfrm>
              <a:off x="6345125" y="5154125"/>
              <a:ext cx="6300" cy="7400"/>
            </a:xfrm>
            <a:custGeom>
              <a:rect b="b" l="l" r="r" t="t"/>
              <a:pathLst>
                <a:path extrusionOk="0" h="296" w="252">
                  <a:moveTo>
                    <a:pt x="43" y="0"/>
                  </a:moveTo>
                  <a:cubicBezTo>
                    <a:pt x="26" y="97"/>
                    <a:pt x="16" y="199"/>
                    <a:pt x="0" y="295"/>
                  </a:cubicBezTo>
                  <a:cubicBezTo>
                    <a:pt x="85" y="258"/>
                    <a:pt x="166" y="221"/>
                    <a:pt x="251" y="183"/>
                  </a:cubicBezTo>
                  <a:cubicBezTo>
                    <a:pt x="182" y="124"/>
                    <a:pt x="112" y="59"/>
                    <a:pt x="4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0"/>
            <p:cNvSpPr/>
            <p:nvPr/>
          </p:nvSpPr>
          <p:spPr>
            <a:xfrm>
              <a:off x="3057850" y="2490725"/>
              <a:ext cx="1012675" cy="560075"/>
            </a:xfrm>
            <a:custGeom>
              <a:rect b="b" l="l" r="r" t="t"/>
              <a:pathLst>
                <a:path extrusionOk="0" h="22403" w="40507">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0"/>
            <p:cNvSpPr/>
            <p:nvPr/>
          </p:nvSpPr>
          <p:spPr>
            <a:xfrm>
              <a:off x="4470075" y="2044725"/>
              <a:ext cx="549300" cy="968625"/>
            </a:xfrm>
            <a:custGeom>
              <a:rect b="b" l="l" r="r" t="t"/>
              <a:pathLst>
                <a:path extrusionOk="0" h="38745" w="21972">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0"/>
            <p:cNvSpPr/>
            <p:nvPr/>
          </p:nvSpPr>
          <p:spPr>
            <a:xfrm>
              <a:off x="4545275" y="1189325"/>
              <a:ext cx="1041025" cy="1037375"/>
            </a:xfrm>
            <a:custGeom>
              <a:rect b="b" l="l" r="r" t="t"/>
              <a:pathLst>
                <a:path extrusionOk="0" h="41495" w="41641">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0"/>
            <p:cNvSpPr/>
            <p:nvPr/>
          </p:nvSpPr>
          <p:spPr>
            <a:xfrm>
              <a:off x="2882975" y="1455650"/>
              <a:ext cx="959900" cy="605225"/>
            </a:xfrm>
            <a:custGeom>
              <a:rect b="b" l="l" r="r" t="t"/>
              <a:pathLst>
                <a:path extrusionOk="0" h="24209" w="38396">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0"/>
            <p:cNvSpPr/>
            <p:nvPr/>
          </p:nvSpPr>
          <p:spPr>
            <a:xfrm>
              <a:off x="4162775" y="3720375"/>
              <a:ext cx="790825" cy="670525"/>
            </a:xfrm>
            <a:custGeom>
              <a:rect b="b" l="l" r="r" t="t"/>
              <a:pathLst>
                <a:path extrusionOk="0" h="26821" w="31633">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0"/>
            <p:cNvSpPr/>
            <p:nvPr/>
          </p:nvSpPr>
          <p:spPr>
            <a:xfrm>
              <a:off x="2338650" y="3105175"/>
              <a:ext cx="1914550" cy="1859725"/>
            </a:xfrm>
            <a:custGeom>
              <a:rect b="b" l="l" r="r" t="t"/>
              <a:pathLst>
                <a:path extrusionOk="0" h="74389" w="76582">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0"/>
            <p:cNvSpPr/>
            <p:nvPr/>
          </p:nvSpPr>
          <p:spPr>
            <a:xfrm>
              <a:off x="3835475" y="3609475"/>
              <a:ext cx="8500" cy="6075"/>
            </a:xfrm>
            <a:custGeom>
              <a:rect b="b" l="l" r="r" t="t"/>
              <a:pathLst>
                <a:path extrusionOk="0" h="243" w="34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0"/>
            <p:cNvSpPr/>
            <p:nvPr/>
          </p:nvSpPr>
          <p:spPr>
            <a:xfrm>
              <a:off x="2925675" y="3020950"/>
              <a:ext cx="1172250" cy="600800"/>
            </a:xfrm>
            <a:custGeom>
              <a:rect b="b" l="l" r="r" t="t"/>
              <a:pathLst>
                <a:path extrusionOk="0" h="24032" w="4689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0"/>
            <p:cNvSpPr/>
            <p:nvPr/>
          </p:nvSpPr>
          <p:spPr>
            <a:xfrm>
              <a:off x="1976425" y="2927475"/>
              <a:ext cx="960300" cy="987850"/>
            </a:xfrm>
            <a:custGeom>
              <a:rect b="b" l="l" r="r" t="t"/>
              <a:pathLst>
                <a:path extrusionOk="0" h="39514" w="38412">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0"/>
            <p:cNvSpPr/>
            <p:nvPr/>
          </p:nvSpPr>
          <p:spPr>
            <a:xfrm>
              <a:off x="232350" y="1658175"/>
              <a:ext cx="1099850" cy="1868750"/>
            </a:xfrm>
            <a:custGeom>
              <a:rect b="b" l="l" r="r" t="t"/>
              <a:pathLst>
                <a:path extrusionOk="0" h="74750" w="43994">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0"/>
            <p:cNvSpPr/>
            <p:nvPr/>
          </p:nvSpPr>
          <p:spPr>
            <a:xfrm>
              <a:off x="1181475" y="2825150"/>
              <a:ext cx="933175" cy="1074725"/>
            </a:xfrm>
            <a:custGeom>
              <a:rect b="b" l="l" r="r" t="t"/>
              <a:pathLst>
                <a:path extrusionOk="0" h="42989" w="37327">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0"/>
            <p:cNvSpPr/>
            <p:nvPr/>
          </p:nvSpPr>
          <p:spPr>
            <a:xfrm>
              <a:off x="2114750" y="2234225"/>
              <a:ext cx="995625" cy="794150"/>
            </a:xfrm>
            <a:custGeom>
              <a:rect b="b" l="l" r="r" t="t"/>
              <a:pathLst>
                <a:path extrusionOk="0" h="31766" w="39825">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0"/>
            <p:cNvSpPr/>
            <p:nvPr/>
          </p:nvSpPr>
          <p:spPr>
            <a:xfrm>
              <a:off x="5311075" y="2027375"/>
              <a:ext cx="576600" cy="641200"/>
            </a:xfrm>
            <a:custGeom>
              <a:rect b="b" l="l" r="r" t="t"/>
              <a:pathLst>
                <a:path extrusionOk="0" h="25648" w="23064">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0"/>
            <p:cNvSpPr/>
            <p:nvPr/>
          </p:nvSpPr>
          <p:spPr>
            <a:xfrm>
              <a:off x="5929025" y="1330075"/>
              <a:ext cx="820225" cy="710775"/>
            </a:xfrm>
            <a:custGeom>
              <a:rect b="b" l="l" r="r" t="t"/>
              <a:pathLst>
                <a:path extrusionOk="0" h="28431" w="32809">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0"/>
            <p:cNvSpPr/>
            <p:nvPr/>
          </p:nvSpPr>
          <p:spPr>
            <a:xfrm>
              <a:off x="5840500" y="1889325"/>
              <a:ext cx="769600" cy="507500"/>
            </a:xfrm>
            <a:custGeom>
              <a:rect b="b" l="l" r="r" t="t"/>
              <a:pathLst>
                <a:path extrusionOk="0" h="20300" w="30784">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0"/>
            <p:cNvSpPr/>
            <p:nvPr/>
          </p:nvSpPr>
          <p:spPr>
            <a:xfrm>
              <a:off x="6546025" y="1897500"/>
              <a:ext cx="435050" cy="499100"/>
            </a:xfrm>
            <a:custGeom>
              <a:rect b="b" l="l" r="r" t="t"/>
              <a:pathLst>
                <a:path extrusionOk="0" h="19964" w="17402">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0"/>
            <p:cNvSpPr/>
            <p:nvPr/>
          </p:nvSpPr>
          <p:spPr>
            <a:xfrm>
              <a:off x="2921275" y="951475"/>
              <a:ext cx="891150" cy="556300"/>
            </a:xfrm>
            <a:custGeom>
              <a:rect b="b" l="l" r="r" t="t"/>
              <a:pathLst>
                <a:path extrusionOk="0" h="22252" w="35646">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0"/>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0"/>
            <p:cNvSpPr/>
            <p:nvPr/>
          </p:nvSpPr>
          <p:spPr>
            <a:xfrm>
              <a:off x="733450" y="1799325"/>
              <a:ext cx="871125" cy="1335825"/>
            </a:xfrm>
            <a:custGeom>
              <a:rect b="b" l="l" r="r" t="t"/>
              <a:pathLst>
                <a:path extrusionOk="0" h="53433" w="34845">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0"/>
            <p:cNvSpPr/>
            <p:nvPr/>
          </p:nvSpPr>
          <p:spPr>
            <a:xfrm>
              <a:off x="4979500" y="3308650"/>
              <a:ext cx="518175" cy="716525"/>
            </a:xfrm>
            <a:custGeom>
              <a:rect b="b" l="l" r="r" t="t"/>
              <a:pathLst>
                <a:path extrusionOk="0" h="28661" w="20727">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0"/>
            <p:cNvSpPr/>
            <p:nvPr/>
          </p:nvSpPr>
          <p:spPr>
            <a:xfrm>
              <a:off x="5005675" y="3951800"/>
              <a:ext cx="1375725" cy="940325"/>
            </a:xfrm>
            <a:custGeom>
              <a:rect b="b" l="l" r="r" t="t"/>
              <a:pathLst>
                <a:path extrusionOk="0" h="37613" w="55029">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0"/>
            <p:cNvSpPr/>
            <p:nvPr/>
          </p:nvSpPr>
          <p:spPr>
            <a:xfrm>
              <a:off x="1443900" y="1960100"/>
              <a:ext cx="764900" cy="972325"/>
            </a:xfrm>
            <a:custGeom>
              <a:rect b="b" l="l" r="r" t="t"/>
              <a:pathLst>
                <a:path extrusionOk="0" h="38893" w="30596">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0"/>
            <p:cNvSpPr/>
            <p:nvPr/>
          </p:nvSpPr>
          <p:spPr>
            <a:xfrm>
              <a:off x="568925" y="552725"/>
              <a:ext cx="921350" cy="673125"/>
            </a:xfrm>
            <a:custGeom>
              <a:rect b="b" l="l" r="r" t="t"/>
              <a:pathLst>
                <a:path extrusionOk="0" h="26925" w="36854">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0"/>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0"/>
            <p:cNvSpPr/>
            <p:nvPr/>
          </p:nvSpPr>
          <p:spPr>
            <a:xfrm>
              <a:off x="6717925" y="1652675"/>
              <a:ext cx="321850" cy="185225"/>
            </a:xfrm>
            <a:custGeom>
              <a:rect b="b" l="l" r="r" t="t"/>
              <a:pathLst>
                <a:path extrusionOk="0" h="7409" w="12874">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0"/>
            <p:cNvSpPr/>
            <p:nvPr/>
          </p:nvSpPr>
          <p:spPr>
            <a:xfrm>
              <a:off x="6929850" y="1705975"/>
              <a:ext cx="252550" cy="202025"/>
            </a:xfrm>
            <a:custGeom>
              <a:rect b="b" l="l" r="r" t="t"/>
              <a:pathLst>
                <a:path extrusionOk="0" h="8081" w="10102">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0"/>
            <p:cNvSpPr/>
            <p:nvPr/>
          </p:nvSpPr>
          <p:spPr>
            <a:xfrm>
              <a:off x="6615700" y="1275950"/>
              <a:ext cx="225675" cy="441075"/>
            </a:xfrm>
            <a:custGeom>
              <a:rect b="b" l="l" r="r" t="t"/>
              <a:pathLst>
                <a:path extrusionOk="0" h="17643" w="9027">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0"/>
            <p:cNvSpPr/>
            <p:nvPr/>
          </p:nvSpPr>
          <p:spPr>
            <a:xfrm>
              <a:off x="6787350" y="1213100"/>
              <a:ext cx="247425" cy="482050"/>
            </a:xfrm>
            <a:custGeom>
              <a:rect b="b" l="l" r="r" t="t"/>
              <a:pathLst>
                <a:path extrusionOk="0" h="19282" w="9897">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0"/>
            <p:cNvSpPr/>
            <p:nvPr/>
          </p:nvSpPr>
          <p:spPr>
            <a:xfrm>
              <a:off x="6861500" y="787075"/>
              <a:ext cx="521375" cy="836050"/>
            </a:xfrm>
            <a:custGeom>
              <a:rect b="b" l="l" r="r" t="t"/>
              <a:pathLst>
                <a:path extrusionOk="0" h="33442" w="20855">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0"/>
            <p:cNvSpPr/>
            <p:nvPr/>
          </p:nvSpPr>
          <p:spPr>
            <a:xfrm>
              <a:off x="4255075" y="1300525"/>
              <a:ext cx="732750" cy="777250"/>
            </a:xfrm>
            <a:custGeom>
              <a:rect b="b" l="l" r="r" t="t"/>
              <a:pathLst>
                <a:path extrusionOk="0" h="31090" w="2931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0"/>
            <p:cNvSpPr/>
            <p:nvPr/>
          </p:nvSpPr>
          <p:spPr>
            <a:xfrm>
              <a:off x="5469975" y="2837225"/>
              <a:ext cx="1216675" cy="526650"/>
            </a:xfrm>
            <a:custGeom>
              <a:rect b="b" l="l" r="r" t="t"/>
              <a:pathLst>
                <a:path extrusionOk="0" h="21066" w="48667">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0"/>
            <p:cNvSpPr/>
            <p:nvPr/>
          </p:nvSpPr>
          <p:spPr>
            <a:xfrm>
              <a:off x="4531200" y="3340750"/>
              <a:ext cx="490225" cy="851900"/>
            </a:xfrm>
            <a:custGeom>
              <a:rect b="b" l="l" r="r" t="t"/>
              <a:pathLst>
                <a:path extrusionOk="0" h="34076" w="19609">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0"/>
            <p:cNvSpPr/>
            <p:nvPr/>
          </p:nvSpPr>
          <p:spPr>
            <a:xfrm>
              <a:off x="5601600" y="2410275"/>
              <a:ext cx="1027825" cy="589500"/>
            </a:xfrm>
            <a:custGeom>
              <a:rect b="b" l="l" r="r" t="t"/>
              <a:pathLst>
                <a:path extrusionOk="0" h="23580" w="41113">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0"/>
            <p:cNvSpPr/>
            <p:nvPr/>
          </p:nvSpPr>
          <p:spPr>
            <a:xfrm>
              <a:off x="6044250" y="2292225"/>
              <a:ext cx="637175" cy="308675"/>
            </a:xfrm>
            <a:custGeom>
              <a:rect b="b" l="l" r="r" t="t"/>
              <a:pathLst>
                <a:path extrusionOk="0" h="12347" w="25487">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0"/>
            <p:cNvSpPr/>
            <p:nvPr/>
          </p:nvSpPr>
          <p:spPr>
            <a:xfrm>
              <a:off x="6725975" y="1781475"/>
              <a:ext cx="236000" cy="240275"/>
            </a:xfrm>
            <a:custGeom>
              <a:rect b="b" l="l" r="r" t="t"/>
              <a:pathLst>
                <a:path extrusionOk="0" h="9611" w="944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0"/>
            <p:cNvSpPr/>
            <p:nvPr/>
          </p:nvSpPr>
          <p:spPr>
            <a:xfrm>
              <a:off x="6577450" y="2562875"/>
              <a:ext cx="70950" cy="152950"/>
            </a:xfrm>
            <a:custGeom>
              <a:rect b="b" l="l" r="r" t="t"/>
              <a:pathLst>
                <a:path extrusionOk="0" h="6118" w="2838">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0"/>
            <p:cNvSpPr/>
            <p:nvPr/>
          </p:nvSpPr>
          <p:spPr>
            <a:xfrm>
              <a:off x="322350" y="972150"/>
              <a:ext cx="1107875" cy="919625"/>
            </a:xfrm>
            <a:custGeom>
              <a:rect b="b" l="l" r="r" t="t"/>
              <a:pathLst>
                <a:path extrusionOk="0" h="36785" w="44315">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0"/>
            <p:cNvSpPr/>
            <p:nvPr/>
          </p:nvSpPr>
          <p:spPr>
            <a:xfrm>
              <a:off x="732625" y="1132775"/>
              <a:ext cx="425" cy="275"/>
            </a:xfrm>
            <a:custGeom>
              <a:rect b="b" l="l" r="r" t="t"/>
              <a:pathLst>
                <a:path extrusionOk="0" h="11" w="17">
                  <a:moveTo>
                    <a:pt x="1" y="1"/>
                  </a:moveTo>
                  <a:cubicBezTo>
                    <a:pt x="1" y="1"/>
                    <a:pt x="6" y="6"/>
                    <a:pt x="16" y="1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0"/>
            <p:cNvSpPr/>
            <p:nvPr/>
          </p:nvSpPr>
          <p:spPr>
            <a:xfrm>
              <a:off x="1572700" y="777150"/>
              <a:ext cx="1386975" cy="838925"/>
            </a:xfrm>
            <a:custGeom>
              <a:rect b="b" l="l" r="r" t="t"/>
              <a:pathLst>
                <a:path extrusionOk="0" h="33557" w="55479">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0"/>
            <p:cNvSpPr/>
            <p:nvPr/>
          </p:nvSpPr>
          <p:spPr>
            <a:xfrm>
              <a:off x="2853300" y="1957275"/>
              <a:ext cx="1112350" cy="564100"/>
            </a:xfrm>
            <a:custGeom>
              <a:rect b="b" l="l" r="r" t="t"/>
              <a:pathLst>
                <a:path extrusionOk="0" h="22564" w="44494">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0"/>
            <p:cNvSpPr/>
            <p:nvPr/>
          </p:nvSpPr>
          <p:spPr>
            <a:xfrm>
              <a:off x="1232775" y="744750"/>
              <a:ext cx="805325" cy="1287100"/>
            </a:xfrm>
            <a:custGeom>
              <a:rect b="b" l="l" r="r" t="t"/>
              <a:pathLst>
                <a:path extrusionOk="0" h="51484" w="32213">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0"/>
            <p:cNvSpPr/>
            <p:nvPr/>
          </p:nvSpPr>
          <p:spPr>
            <a:xfrm>
              <a:off x="4070525" y="3109475"/>
              <a:ext cx="679450" cy="624050"/>
            </a:xfrm>
            <a:custGeom>
              <a:rect b="b" l="l" r="r" t="t"/>
              <a:pathLst>
                <a:path extrusionOk="0" h="24962" w="27178">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0"/>
            <p:cNvSpPr/>
            <p:nvPr/>
          </p:nvSpPr>
          <p:spPr>
            <a:xfrm>
              <a:off x="4696650" y="2976750"/>
              <a:ext cx="1106175" cy="382425"/>
            </a:xfrm>
            <a:custGeom>
              <a:rect b="b" l="l" r="r" t="t"/>
              <a:pathLst>
                <a:path extrusionOk="0" h="15297" w="44247">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rgbClr val="F85A5A"/>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0"/>
            <p:cNvSpPr/>
            <p:nvPr/>
          </p:nvSpPr>
          <p:spPr>
            <a:xfrm>
              <a:off x="1957075" y="1520175"/>
              <a:ext cx="952250" cy="780950"/>
            </a:xfrm>
            <a:custGeom>
              <a:rect b="b" l="l" r="r" t="t"/>
              <a:pathLst>
                <a:path extrusionOk="0" h="31238" w="3809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0"/>
            <p:cNvSpPr/>
            <p:nvPr/>
          </p:nvSpPr>
          <p:spPr>
            <a:xfrm>
              <a:off x="1949300" y="2186000"/>
              <a:ext cx="30375" cy="20850"/>
            </a:xfrm>
            <a:custGeom>
              <a:rect b="b" l="l" r="r" t="t"/>
              <a:pathLst>
                <a:path extrusionOk="0" h="834" w="1215">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0"/>
            <p:cNvSpPr/>
            <p:nvPr/>
          </p:nvSpPr>
          <p:spPr>
            <a:xfrm>
              <a:off x="4961225" y="2145825"/>
              <a:ext cx="403350" cy="702700"/>
            </a:xfrm>
            <a:custGeom>
              <a:rect b="b" l="l" r="r" t="t"/>
              <a:pathLst>
                <a:path extrusionOk="0" h="28108" w="16134">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0"/>
            <p:cNvSpPr/>
            <p:nvPr/>
          </p:nvSpPr>
          <p:spPr>
            <a:xfrm>
              <a:off x="3919700" y="2407475"/>
              <a:ext cx="907900" cy="787175"/>
            </a:xfrm>
            <a:custGeom>
              <a:rect b="b" l="l" r="r" t="t"/>
              <a:pathLst>
                <a:path extrusionOk="0" h="31487" w="36316">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0"/>
            <p:cNvSpPr/>
            <p:nvPr/>
          </p:nvSpPr>
          <p:spPr>
            <a:xfrm>
              <a:off x="4666025" y="2829850"/>
              <a:ext cx="4175" cy="3625"/>
            </a:xfrm>
            <a:custGeom>
              <a:rect b="b" l="l" r="r" t="t"/>
              <a:pathLst>
                <a:path extrusionOk="0" h="145" w="167">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0"/>
            <p:cNvSpPr/>
            <p:nvPr/>
          </p:nvSpPr>
          <p:spPr>
            <a:xfrm>
              <a:off x="4570125" y="2247375"/>
              <a:ext cx="700" cy="575"/>
            </a:xfrm>
            <a:custGeom>
              <a:rect b="b" l="l" r="r" t="t"/>
              <a:pathLst>
                <a:path extrusionOk="0" h="23" w="28">
                  <a:moveTo>
                    <a:pt x="28" y="0"/>
                  </a:moveTo>
                  <a:lnTo>
                    <a:pt x="1" y="22"/>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0"/>
            <p:cNvSpPr/>
            <p:nvPr/>
          </p:nvSpPr>
          <p:spPr>
            <a:xfrm>
              <a:off x="5484750" y="3949950"/>
              <a:ext cx="275" cy="275"/>
            </a:xfrm>
            <a:custGeom>
              <a:rect b="b" l="l" r="r" t="t"/>
              <a:pathLst>
                <a:path extrusionOk="0" h="11" w="11">
                  <a:moveTo>
                    <a:pt x="0" y="1"/>
                  </a:moveTo>
                  <a:lnTo>
                    <a:pt x="11" y="11"/>
                  </a:lnTo>
                  <a:lnTo>
                    <a:pt x="11" y="1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0"/>
            <p:cNvSpPr/>
            <p:nvPr/>
          </p:nvSpPr>
          <p:spPr>
            <a:xfrm>
              <a:off x="5478425" y="37824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0"/>
            <p:cNvSpPr/>
            <p:nvPr/>
          </p:nvSpPr>
          <p:spPr>
            <a:xfrm>
              <a:off x="5331225" y="3273675"/>
              <a:ext cx="753625" cy="762125"/>
            </a:xfrm>
            <a:custGeom>
              <a:rect b="b" l="l" r="r" t="t"/>
              <a:pathLst>
                <a:path extrusionOk="0" h="30485" w="30145">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0"/>
            <p:cNvSpPr/>
            <p:nvPr/>
          </p:nvSpPr>
          <p:spPr>
            <a:xfrm>
              <a:off x="5845350" y="3475450"/>
              <a:ext cx="550" cy="450"/>
            </a:xfrm>
            <a:custGeom>
              <a:rect b="b" l="l" r="r" t="t"/>
              <a:pathLst>
                <a:path extrusionOk="0" h="18" w="22">
                  <a:moveTo>
                    <a:pt x="22" y="17"/>
                  </a:moveTo>
                  <a:lnTo>
                    <a:pt x="22" y="17"/>
                  </a:ln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0"/>
            <p:cNvSpPr/>
            <p:nvPr/>
          </p:nvSpPr>
          <p:spPr>
            <a:xfrm>
              <a:off x="6019150" y="3649250"/>
              <a:ext cx="275" cy="150"/>
            </a:xfrm>
            <a:custGeom>
              <a:rect b="b" l="l" r="r" t="t"/>
              <a:pathLst>
                <a:path extrusionOk="0" h="6" w="11">
                  <a:moveTo>
                    <a:pt x="0" y="0"/>
                  </a:moveTo>
                  <a:lnTo>
                    <a:pt x="10" y="6"/>
                  </a:lnTo>
                  <a:cubicBezTo>
                    <a:pt x="10" y="6"/>
                    <a:pt x="5" y="0"/>
                    <a:pt x="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0"/>
            <p:cNvSpPr/>
            <p:nvPr/>
          </p:nvSpPr>
          <p:spPr>
            <a:xfrm>
              <a:off x="5658925" y="33224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0"/>
            <p:cNvSpPr/>
            <p:nvPr/>
          </p:nvSpPr>
          <p:spPr>
            <a:xfrm>
              <a:off x="5938825" y="3562225"/>
              <a:ext cx="550" cy="400"/>
            </a:xfrm>
            <a:custGeom>
              <a:rect b="b" l="l" r="r" t="t"/>
              <a:pathLst>
                <a:path extrusionOk="0" h="16" w="22">
                  <a:moveTo>
                    <a:pt x="0" y="0"/>
                  </a:moveTo>
                  <a:cubicBezTo>
                    <a:pt x="7" y="5"/>
                    <a:pt x="12" y="11"/>
                    <a:pt x="17" y="16"/>
                  </a:cubicBezTo>
                  <a:lnTo>
                    <a:pt x="22" y="16"/>
                  </a:lnTo>
                  <a:cubicBezTo>
                    <a:pt x="22" y="16"/>
                    <a:pt x="17" y="11"/>
                    <a:pt x="12" y="5"/>
                  </a:cubicBez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0"/>
            <p:cNvSpPr/>
            <p:nvPr/>
          </p:nvSpPr>
          <p:spPr>
            <a:xfrm>
              <a:off x="5978850" y="3602375"/>
              <a:ext cx="275" cy="300"/>
            </a:xfrm>
            <a:custGeom>
              <a:rect b="b" l="l" r="r" t="t"/>
              <a:pathLst>
                <a:path extrusionOk="0" h="12" w="11">
                  <a:moveTo>
                    <a:pt x="0" y="1"/>
                  </a:moveTo>
                  <a:lnTo>
                    <a:pt x="0" y="11"/>
                  </a:lnTo>
                  <a:lnTo>
                    <a:pt x="11" y="11"/>
                  </a:lnTo>
                  <a:cubicBezTo>
                    <a:pt x="11" y="6"/>
                    <a:pt x="6" y="6"/>
                    <a:pt x="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0"/>
            <p:cNvSpPr/>
            <p:nvPr/>
          </p:nvSpPr>
          <p:spPr>
            <a:xfrm>
              <a:off x="5939350" y="3562600"/>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0"/>
            <p:cNvSpPr/>
            <p:nvPr/>
          </p:nvSpPr>
          <p:spPr>
            <a:xfrm>
              <a:off x="5658375" y="3321950"/>
              <a:ext cx="575" cy="550"/>
            </a:xfrm>
            <a:custGeom>
              <a:rect b="b" l="l" r="r" t="t"/>
              <a:pathLst>
                <a:path extrusionOk="0" h="22" w="23">
                  <a:moveTo>
                    <a:pt x="1" y="1"/>
                  </a:moveTo>
                  <a:cubicBezTo>
                    <a:pt x="1" y="6"/>
                    <a:pt x="7" y="11"/>
                    <a:pt x="7" y="16"/>
                  </a:cubicBezTo>
                  <a:cubicBezTo>
                    <a:pt x="13" y="16"/>
                    <a:pt x="18" y="21"/>
                    <a:pt x="23" y="21"/>
                  </a:cubicBez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0"/>
            <p:cNvSpPr/>
            <p:nvPr/>
          </p:nvSpPr>
          <p:spPr>
            <a:xfrm>
              <a:off x="5671575" y="3335225"/>
              <a:ext cx="825" cy="700"/>
            </a:xfrm>
            <a:custGeom>
              <a:rect b="b" l="l" r="r" t="t"/>
              <a:pathLst>
                <a:path extrusionOk="0" h="28" w="33">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0"/>
            <p:cNvSpPr/>
            <p:nvPr/>
          </p:nvSpPr>
          <p:spPr>
            <a:xfrm>
              <a:off x="5851950" y="3482025"/>
              <a:ext cx="675" cy="700"/>
            </a:xfrm>
            <a:custGeom>
              <a:rect b="b" l="l" r="r" t="t"/>
              <a:pathLst>
                <a:path extrusionOk="0" h="28" w="27">
                  <a:moveTo>
                    <a:pt x="0" y="0"/>
                  </a:moveTo>
                  <a:cubicBezTo>
                    <a:pt x="5" y="12"/>
                    <a:pt x="5" y="17"/>
                    <a:pt x="5" y="28"/>
                  </a:cubicBezTo>
                  <a:lnTo>
                    <a:pt x="26" y="28"/>
                  </a:ln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0"/>
            <p:cNvSpPr/>
            <p:nvPr/>
          </p:nvSpPr>
          <p:spPr>
            <a:xfrm>
              <a:off x="5684975" y="3341950"/>
              <a:ext cx="700" cy="550"/>
            </a:xfrm>
            <a:custGeom>
              <a:rect b="b" l="l" r="r" t="t"/>
              <a:pathLst>
                <a:path extrusionOk="0" h="22" w="28">
                  <a:moveTo>
                    <a:pt x="1" y="0"/>
                  </a:moveTo>
                  <a:cubicBezTo>
                    <a:pt x="1" y="12"/>
                    <a:pt x="7" y="12"/>
                    <a:pt x="7"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0"/>
            <p:cNvSpPr/>
            <p:nvPr/>
          </p:nvSpPr>
          <p:spPr>
            <a:xfrm>
              <a:off x="6018875" y="3649250"/>
              <a:ext cx="550" cy="150"/>
            </a:xfrm>
            <a:custGeom>
              <a:rect b="b" l="l" r="r" t="t"/>
              <a:pathLst>
                <a:path extrusionOk="0" h="6" w="22">
                  <a:moveTo>
                    <a:pt x="1" y="0"/>
                  </a:moveTo>
                  <a:lnTo>
                    <a:pt x="1" y="6"/>
                  </a:lnTo>
                  <a:lnTo>
                    <a:pt x="21" y="6"/>
                  </a:lnTo>
                  <a:cubicBezTo>
                    <a:pt x="11" y="6"/>
                    <a:pt x="11"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0"/>
            <p:cNvSpPr/>
            <p:nvPr/>
          </p:nvSpPr>
          <p:spPr>
            <a:xfrm>
              <a:off x="6025450" y="3668975"/>
              <a:ext cx="575" cy="825"/>
            </a:xfrm>
            <a:custGeom>
              <a:rect b="b" l="l" r="r" t="t"/>
              <a:pathLst>
                <a:path extrusionOk="0" h="33" w="23">
                  <a:moveTo>
                    <a:pt x="6" y="1"/>
                  </a:moveTo>
                  <a:cubicBezTo>
                    <a:pt x="1" y="6"/>
                    <a:pt x="1" y="12"/>
                    <a:pt x="1" y="17"/>
                  </a:cubicBezTo>
                  <a:cubicBezTo>
                    <a:pt x="11" y="22"/>
                    <a:pt x="16" y="28"/>
                    <a:pt x="23" y="33"/>
                  </a:cubicBezTo>
                  <a:lnTo>
                    <a:pt x="6"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0"/>
            <p:cNvSpPr/>
            <p:nvPr/>
          </p:nvSpPr>
          <p:spPr>
            <a:xfrm>
              <a:off x="5658375" y="3308775"/>
              <a:ext cx="575" cy="825"/>
            </a:xfrm>
            <a:custGeom>
              <a:rect b="b" l="l" r="r" t="t"/>
              <a:pathLst>
                <a:path extrusionOk="0" h="33" w="23">
                  <a:moveTo>
                    <a:pt x="23" y="0"/>
                  </a:moveTo>
                  <a:lnTo>
                    <a:pt x="23" y="0"/>
                  </a:lnTo>
                  <a:cubicBezTo>
                    <a:pt x="18" y="5"/>
                    <a:pt x="13" y="5"/>
                    <a:pt x="1" y="12"/>
                  </a:cubicBezTo>
                  <a:lnTo>
                    <a:pt x="1" y="33"/>
                  </a:lnTo>
                  <a:lnTo>
                    <a:pt x="23"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0"/>
            <p:cNvSpPr/>
            <p:nvPr/>
          </p:nvSpPr>
          <p:spPr>
            <a:xfrm>
              <a:off x="5678525" y="3289300"/>
              <a:ext cx="325" cy="150"/>
            </a:xfrm>
            <a:custGeom>
              <a:rect b="b" l="l" r="r" t="t"/>
              <a:pathLst>
                <a:path extrusionOk="0" h="6" w="13">
                  <a:moveTo>
                    <a:pt x="12" y="1"/>
                  </a:moveTo>
                  <a:cubicBezTo>
                    <a:pt x="7" y="1"/>
                    <a:pt x="1" y="6"/>
                    <a:pt x="1" y="6"/>
                  </a:cubicBezTo>
                  <a:lnTo>
                    <a:pt x="1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0"/>
            <p:cNvSpPr/>
            <p:nvPr/>
          </p:nvSpPr>
          <p:spPr>
            <a:xfrm>
              <a:off x="5825200" y="3462000"/>
              <a:ext cx="700" cy="700"/>
            </a:xfrm>
            <a:custGeom>
              <a:rect b="b" l="l" r="r" t="t"/>
              <a:pathLst>
                <a:path extrusionOk="0" h="28" w="28">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0"/>
            <p:cNvSpPr/>
            <p:nvPr/>
          </p:nvSpPr>
          <p:spPr>
            <a:xfrm>
              <a:off x="5678525" y="3288925"/>
              <a:ext cx="450" cy="525"/>
            </a:xfrm>
            <a:custGeom>
              <a:rect b="b" l="l" r="r" t="t"/>
              <a:pathLst>
                <a:path extrusionOk="0" h="21" w="18">
                  <a:moveTo>
                    <a:pt x="1" y="0"/>
                  </a:moveTo>
                  <a:lnTo>
                    <a:pt x="1" y="21"/>
                  </a:lnTo>
                  <a:cubicBezTo>
                    <a:pt x="7" y="16"/>
                    <a:pt x="12" y="10"/>
                    <a:pt x="17" y="5"/>
                  </a:cubicBezTo>
                  <a:cubicBezTo>
                    <a:pt x="12" y="0"/>
                    <a:pt x="7"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0"/>
            <p:cNvSpPr/>
            <p:nvPr/>
          </p:nvSpPr>
          <p:spPr>
            <a:xfrm>
              <a:off x="5845200" y="3475450"/>
              <a:ext cx="575" cy="575"/>
            </a:xfrm>
            <a:custGeom>
              <a:rect b="b" l="l" r="r" t="t"/>
              <a:pathLst>
                <a:path extrusionOk="0" h="23" w="23">
                  <a:moveTo>
                    <a:pt x="6" y="0"/>
                  </a:moveTo>
                  <a:cubicBezTo>
                    <a:pt x="6" y="6"/>
                    <a:pt x="6" y="17"/>
                    <a:pt x="1" y="22"/>
                  </a:cubicBezTo>
                  <a:cubicBezTo>
                    <a:pt x="12" y="22"/>
                    <a:pt x="18" y="17"/>
                    <a:pt x="23" y="17"/>
                  </a:cubicBezTo>
                  <a:cubicBezTo>
                    <a:pt x="18" y="11"/>
                    <a:pt x="12" y="6"/>
                    <a:pt x="6"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0"/>
            <p:cNvSpPr/>
            <p:nvPr/>
          </p:nvSpPr>
          <p:spPr>
            <a:xfrm>
              <a:off x="5698300" y="3348675"/>
              <a:ext cx="825" cy="550"/>
            </a:xfrm>
            <a:custGeom>
              <a:rect b="b" l="l" r="r" t="t"/>
              <a:pathLst>
                <a:path extrusionOk="0" h="22" w="33">
                  <a:moveTo>
                    <a:pt x="0" y="1"/>
                  </a:moveTo>
                  <a:cubicBezTo>
                    <a:pt x="5" y="6"/>
                    <a:pt x="16" y="11"/>
                    <a:pt x="22" y="21"/>
                  </a:cubicBezTo>
                  <a:lnTo>
                    <a:pt x="32" y="21"/>
                  </a:ln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0"/>
            <p:cNvSpPr/>
            <p:nvPr/>
          </p:nvSpPr>
          <p:spPr>
            <a:xfrm>
              <a:off x="5665000" y="3295500"/>
              <a:ext cx="650" cy="700"/>
            </a:xfrm>
            <a:custGeom>
              <a:rect b="b" l="l" r="r" t="t"/>
              <a:pathLst>
                <a:path extrusionOk="0" h="28" w="26">
                  <a:moveTo>
                    <a:pt x="26" y="0"/>
                  </a:moveTo>
                  <a:cubicBezTo>
                    <a:pt x="21" y="0"/>
                    <a:pt x="16" y="5"/>
                    <a:pt x="5" y="5"/>
                  </a:cubicBezTo>
                  <a:cubicBezTo>
                    <a:pt x="5" y="10"/>
                    <a:pt x="5" y="16"/>
                    <a:pt x="0" y="27"/>
                  </a:cubicBezTo>
                  <a:lnTo>
                    <a:pt x="26"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0"/>
            <p:cNvSpPr/>
            <p:nvPr/>
          </p:nvSpPr>
          <p:spPr>
            <a:xfrm>
              <a:off x="3810775" y="1896150"/>
              <a:ext cx="826250" cy="553250"/>
            </a:xfrm>
            <a:custGeom>
              <a:rect b="b" l="l" r="r" t="t"/>
              <a:pathLst>
                <a:path extrusionOk="0" h="22130" w="3305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0"/>
            <p:cNvSpPr/>
            <p:nvPr/>
          </p:nvSpPr>
          <p:spPr>
            <a:xfrm>
              <a:off x="6305475" y="3322200"/>
              <a:ext cx="700" cy="725"/>
            </a:xfrm>
            <a:custGeom>
              <a:rect b="b" l="l" r="r" t="t"/>
              <a:pathLst>
                <a:path extrusionOk="0" h="29" w="28">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0"/>
            <p:cNvSpPr/>
            <p:nvPr/>
          </p:nvSpPr>
          <p:spPr>
            <a:xfrm>
              <a:off x="6318775" y="3335775"/>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0"/>
            <p:cNvSpPr/>
            <p:nvPr/>
          </p:nvSpPr>
          <p:spPr>
            <a:xfrm>
              <a:off x="6292050" y="3315625"/>
              <a:ext cx="700" cy="550"/>
            </a:xfrm>
            <a:custGeom>
              <a:rect b="b" l="l" r="r" t="t"/>
              <a:pathLst>
                <a:path extrusionOk="0" h="22" w="28">
                  <a:moveTo>
                    <a:pt x="21" y="1"/>
                  </a:moveTo>
                  <a:cubicBezTo>
                    <a:pt x="11" y="1"/>
                    <a:pt x="11" y="1"/>
                    <a:pt x="1" y="6"/>
                  </a:cubicBezTo>
                  <a:lnTo>
                    <a:pt x="28" y="22"/>
                  </a:lnTo>
                  <a:cubicBezTo>
                    <a:pt x="21" y="16"/>
                    <a:pt x="21" y="6"/>
                    <a:pt x="2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0"/>
            <p:cNvSpPr/>
            <p:nvPr/>
          </p:nvSpPr>
          <p:spPr>
            <a:xfrm>
              <a:off x="6272050" y="3302325"/>
              <a:ext cx="575" cy="450"/>
            </a:xfrm>
            <a:custGeom>
              <a:rect b="b" l="l" r="r" t="t"/>
              <a:pathLst>
                <a:path extrusionOk="0" h="18" w="23">
                  <a:moveTo>
                    <a:pt x="0" y="0"/>
                  </a:moveTo>
                  <a:lnTo>
                    <a:pt x="22" y="17"/>
                  </a:lnTo>
                  <a:lnTo>
                    <a:pt x="22"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0"/>
            <p:cNvSpPr/>
            <p:nvPr/>
          </p:nvSpPr>
          <p:spPr>
            <a:xfrm>
              <a:off x="5771750" y="3222425"/>
              <a:ext cx="450" cy="275"/>
            </a:xfrm>
            <a:custGeom>
              <a:rect b="b" l="l" r="r" t="t"/>
              <a:pathLst>
                <a:path extrusionOk="0" h="11" w="18">
                  <a:moveTo>
                    <a:pt x="17" y="0"/>
                  </a:moveTo>
                  <a:cubicBezTo>
                    <a:pt x="6" y="5"/>
                    <a:pt x="0" y="11"/>
                    <a:pt x="0" y="11"/>
                  </a:cubicBezTo>
                  <a:lnTo>
                    <a:pt x="17"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0"/>
            <p:cNvSpPr/>
            <p:nvPr/>
          </p:nvSpPr>
          <p:spPr>
            <a:xfrm>
              <a:off x="6338925" y="3348925"/>
              <a:ext cx="575" cy="575"/>
            </a:xfrm>
            <a:custGeom>
              <a:rect b="b" l="l" r="r" t="t"/>
              <a:pathLst>
                <a:path extrusionOk="0" h="23" w="23">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0"/>
            <p:cNvSpPr/>
            <p:nvPr/>
          </p:nvSpPr>
          <p:spPr>
            <a:xfrm>
              <a:off x="6225425" y="3268900"/>
              <a:ext cx="450" cy="550"/>
            </a:xfrm>
            <a:custGeom>
              <a:rect b="b" l="l" r="r" t="t"/>
              <a:pathLst>
                <a:path extrusionOk="0" h="22" w="18">
                  <a:moveTo>
                    <a:pt x="18" y="0"/>
                  </a:moveTo>
                  <a:cubicBezTo>
                    <a:pt x="11" y="6"/>
                    <a:pt x="6" y="6"/>
                    <a:pt x="1" y="6"/>
                  </a:cubicBezTo>
                  <a:lnTo>
                    <a:pt x="18" y="21"/>
                  </a:lnTo>
                  <a:lnTo>
                    <a:pt x="18"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0"/>
            <p:cNvSpPr/>
            <p:nvPr/>
          </p:nvSpPr>
          <p:spPr>
            <a:xfrm>
              <a:off x="6292050" y="33157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0"/>
            <p:cNvSpPr/>
            <p:nvPr/>
          </p:nvSpPr>
          <p:spPr>
            <a:xfrm>
              <a:off x="6225425" y="3269025"/>
              <a:ext cx="25" cy="25"/>
            </a:xfrm>
            <a:custGeom>
              <a:rect b="b" l="l" r="r" t="t"/>
              <a:pathLst>
                <a:path extrusionOk="0" h="1" w="1">
                  <a:moveTo>
                    <a:pt x="1" y="1"/>
                  </a:moveTo>
                  <a:lnTo>
                    <a:pt x="1"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0"/>
            <p:cNvSpPr/>
            <p:nvPr/>
          </p:nvSpPr>
          <p:spPr>
            <a:xfrm>
              <a:off x="6212000" y="3255450"/>
              <a:ext cx="700" cy="700"/>
            </a:xfrm>
            <a:custGeom>
              <a:rect b="b" l="l" r="r" t="t"/>
              <a:pathLst>
                <a:path extrusionOk="0" h="28" w="28">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0"/>
            <p:cNvSpPr/>
            <p:nvPr/>
          </p:nvSpPr>
          <p:spPr>
            <a:xfrm>
              <a:off x="6178700" y="3235575"/>
              <a:ext cx="25" cy="25"/>
            </a:xfrm>
            <a:custGeom>
              <a:rect b="b" l="l" r="r" t="t"/>
              <a:pathLst>
                <a:path extrusionOk="0" h="1" w="1">
                  <a:moveTo>
                    <a:pt x="0" y="0"/>
                  </a:move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0"/>
            <p:cNvSpPr/>
            <p:nvPr/>
          </p:nvSpPr>
          <p:spPr>
            <a:xfrm>
              <a:off x="6245450" y="3282300"/>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0"/>
            <p:cNvSpPr/>
            <p:nvPr/>
          </p:nvSpPr>
          <p:spPr>
            <a:xfrm>
              <a:off x="6258725" y="3288925"/>
              <a:ext cx="700" cy="525"/>
            </a:xfrm>
            <a:custGeom>
              <a:rect b="b" l="l" r="r" t="t"/>
              <a:pathLst>
                <a:path extrusionOk="0" h="21" w="28">
                  <a:moveTo>
                    <a:pt x="1" y="0"/>
                  </a:moveTo>
                  <a:lnTo>
                    <a:pt x="28" y="21"/>
                  </a:lnTo>
                  <a:cubicBezTo>
                    <a:pt x="28" y="16"/>
                    <a:pt x="23" y="10"/>
                    <a:pt x="23" y="5"/>
                  </a:cubicBezTo>
                  <a:cubicBezTo>
                    <a:pt x="17" y="0"/>
                    <a:pt x="7" y="0"/>
                    <a:pt x="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0"/>
            <p:cNvSpPr/>
            <p:nvPr/>
          </p:nvSpPr>
          <p:spPr>
            <a:xfrm>
              <a:off x="6245450" y="3282175"/>
              <a:ext cx="575" cy="700"/>
            </a:xfrm>
            <a:custGeom>
              <a:rect b="b" l="l" r="r" t="t"/>
              <a:pathLst>
                <a:path extrusionOk="0" h="28" w="23">
                  <a:moveTo>
                    <a:pt x="16" y="1"/>
                  </a:moveTo>
                  <a:cubicBezTo>
                    <a:pt x="11" y="6"/>
                    <a:pt x="6" y="6"/>
                    <a:pt x="0" y="6"/>
                  </a:cubicBezTo>
                  <a:lnTo>
                    <a:pt x="11" y="17"/>
                  </a:lnTo>
                  <a:lnTo>
                    <a:pt x="22" y="28"/>
                  </a:lnTo>
                  <a:cubicBezTo>
                    <a:pt x="22" y="17"/>
                    <a:pt x="16" y="12"/>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0"/>
            <p:cNvSpPr/>
            <p:nvPr/>
          </p:nvSpPr>
          <p:spPr>
            <a:xfrm>
              <a:off x="6272050" y="3302325"/>
              <a:ext cx="25" cy="25"/>
            </a:xfrm>
            <a:custGeom>
              <a:rect b="b" l="l" r="r" t="t"/>
              <a:pathLst>
                <a:path extrusionOk="0" h="1" w="1">
                  <a:moveTo>
                    <a:pt x="0" y="0"/>
                  </a:moveTo>
                  <a:lnTo>
                    <a:pt x="0"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0"/>
            <p:cNvSpPr/>
            <p:nvPr/>
          </p:nvSpPr>
          <p:spPr>
            <a:xfrm>
              <a:off x="6318775" y="3335650"/>
              <a:ext cx="575" cy="550"/>
            </a:xfrm>
            <a:custGeom>
              <a:rect b="b" l="l" r="r" t="t"/>
              <a:pathLst>
                <a:path extrusionOk="0" h="22" w="23">
                  <a:moveTo>
                    <a:pt x="23" y="1"/>
                  </a:moveTo>
                  <a:cubicBezTo>
                    <a:pt x="19" y="3"/>
                    <a:pt x="16" y="3"/>
                    <a:pt x="13" y="3"/>
                  </a:cubicBezTo>
                  <a:cubicBezTo>
                    <a:pt x="10" y="3"/>
                    <a:pt x="6" y="3"/>
                    <a:pt x="1" y="6"/>
                  </a:cubicBezTo>
                  <a:lnTo>
                    <a:pt x="23" y="21"/>
                  </a:lnTo>
                  <a:lnTo>
                    <a:pt x="23"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0"/>
            <p:cNvSpPr/>
            <p:nvPr/>
          </p:nvSpPr>
          <p:spPr>
            <a:xfrm>
              <a:off x="5991750" y="3215575"/>
              <a:ext cx="575" cy="550"/>
            </a:xfrm>
            <a:custGeom>
              <a:rect b="b" l="l" r="r" t="t"/>
              <a:pathLst>
                <a:path extrusionOk="0" h="22" w="23">
                  <a:moveTo>
                    <a:pt x="0" y="1"/>
                  </a:moveTo>
                  <a:lnTo>
                    <a:pt x="22" y="22"/>
                  </a:lnTo>
                  <a:cubicBezTo>
                    <a:pt x="17" y="11"/>
                    <a:pt x="17" y="6"/>
                    <a:pt x="1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0"/>
            <p:cNvSpPr/>
            <p:nvPr/>
          </p:nvSpPr>
          <p:spPr>
            <a:xfrm>
              <a:off x="6005175" y="3222025"/>
              <a:ext cx="700" cy="675"/>
            </a:xfrm>
            <a:custGeom>
              <a:rect b="b" l="l" r="r" t="t"/>
              <a:pathLst>
                <a:path extrusionOk="0" h="27" w="28">
                  <a:moveTo>
                    <a:pt x="1" y="1"/>
                  </a:moveTo>
                  <a:lnTo>
                    <a:pt x="28" y="27"/>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0"/>
            <p:cNvSpPr/>
            <p:nvPr/>
          </p:nvSpPr>
          <p:spPr>
            <a:xfrm>
              <a:off x="5991750" y="3215575"/>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0"/>
            <p:cNvSpPr/>
            <p:nvPr/>
          </p:nvSpPr>
          <p:spPr>
            <a:xfrm>
              <a:off x="6178700" y="3235575"/>
              <a:ext cx="575" cy="450"/>
            </a:xfrm>
            <a:custGeom>
              <a:rect b="b" l="l" r="r" t="t"/>
              <a:pathLst>
                <a:path extrusionOk="0" h="18" w="23">
                  <a:moveTo>
                    <a:pt x="0" y="0"/>
                  </a:moveTo>
                  <a:lnTo>
                    <a:pt x="22" y="17"/>
                  </a:lnTo>
                  <a:cubicBezTo>
                    <a:pt x="17" y="12"/>
                    <a:pt x="17" y="7"/>
                    <a:pt x="1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0"/>
            <p:cNvSpPr/>
            <p:nvPr/>
          </p:nvSpPr>
          <p:spPr>
            <a:xfrm>
              <a:off x="6198700" y="3248875"/>
              <a:ext cx="575" cy="575"/>
            </a:xfrm>
            <a:custGeom>
              <a:rect b="b" l="l" r="r" t="t"/>
              <a:pathLst>
                <a:path extrusionOk="0" h="23" w="23">
                  <a:moveTo>
                    <a:pt x="16" y="1"/>
                  </a:moveTo>
                  <a:cubicBezTo>
                    <a:pt x="11" y="1"/>
                    <a:pt x="6" y="1"/>
                    <a:pt x="1" y="6"/>
                  </a:cubicBezTo>
                  <a:lnTo>
                    <a:pt x="23" y="23"/>
                  </a:lnTo>
                  <a:cubicBezTo>
                    <a:pt x="23" y="16"/>
                    <a:pt x="16" y="6"/>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0"/>
            <p:cNvSpPr/>
            <p:nvPr/>
          </p:nvSpPr>
          <p:spPr>
            <a:xfrm>
              <a:off x="5751850" y="3235575"/>
              <a:ext cx="575" cy="575"/>
            </a:xfrm>
            <a:custGeom>
              <a:rect b="b" l="l" r="r" t="t"/>
              <a:pathLst>
                <a:path extrusionOk="0" h="23" w="23">
                  <a:moveTo>
                    <a:pt x="7" y="0"/>
                  </a:moveTo>
                  <a:cubicBezTo>
                    <a:pt x="7" y="7"/>
                    <a:pt x="7" y="12"/>
                    <a:pt x="1" y="22"/>
                  </a:cubicBezTo>
                  <a:lnTo>
                    <a:pt x="23" y="7"/>
                  </a:lnTo>
                  <a:cubicBezTo>
                    <a:pt x="18" y="0"/>
                    <a:pt x="13" y="0"/>
                    <a:pt x="7"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0"/>
            <p:cNvSpPr/>
            <p:nvPr/>
          </p:nvSpPr>
          <p:spPr>
            <a:xfrm>
              <a:off x="4784725" y="2583250"/>
              <a:ext cx="978725" cy="519675"/>
            </a:xfrm>
            <a:custGeom>
              <a:rect b="b" l="l" r="r" t="t"/>
              <a:pathLst>
                <a:path extrusionOk="0" h="20787" w="39149">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0"/>
            <p:cNvSpPr/>
            <p:nvPr/>
          </p:nvSpPr>
          <p:spPr>
            <a:xfrm>
              <a:off x="6385925" y="2501875"/>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0"/>
            <p:cNvSpPr/>
            <p:nvPr/>
          </p:nvSpPr>
          <p:spPr>
            <a:xfrm>
              <a:off x="6379350" y="2515150"/>
              <a:ext cx="25" cy="25"/>
            </a:xfrm>
            <a:custGeom>
              <a:rect b="b" l="l" r="r" t="t"/>
              <a:pathLst>
                <a:path extrusionOk="0" h="1" w="1">
                  <a:moveTo>
                    <a:pt x="0" y="1"/>
                  </a:move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0"/>
            <p:cNvSpPr/>
            <p:nvPr/>
          </p:nvSpPr>
          <p:spPr>
            <a:xfrm>
              <a:off x="6392500" y="2487750"/>
              <a:ext cx="700" cy="850"/>
            </a:xfrm>
            <a:custGeom>
              <a:rect b="b" l="l" r="r" t="t"/>
              <a:pathLst>
                <a:path extrusionOk="0" h="34" w="28">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0"/>
            <p:cNvSpPr/>
            <p:nvPr/>
          </p:nvSpPr>
          <p:spPr>
            <a:xfrm>
              <a:off x="6392650" y="2488575"/>
              <a:ext cx="25" cy="25"/>
            </a:xfrm>
            <a:custGeom>
              <a:rect b="b" l="l" r="r" t="t"/>
              <a:pathLst>
                <a:path extrusionOk="0" h="1" w="1">
                  <a:moveTo>
                    <a:pt x="1" y="0"/>
                  </a:move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0"/>
            <p:cNvSpPr/>
            <p:nvPr/>
          </p:nvSpPr>
          <p:spPr>
            <a:xfrm>
              <a:off x="6312450" y="2414175"/>
              <a:ext cx="725" cy="575"/>
            </a:xfrm>
            <a:custGeom>
              <a:rect b="b" l="l" r="r" t="t"/>
              <a:pathLst>
                <a:path extrusionOk="0" h="23" w="29">
                  <a:moveTo>
                    <a:pt x="1" y="0"/>
                  </a:moveTo>
                  <a:cubicBezTo>
                    <a:pt x="1" y="6"/>
                    <a:pt x="6" y="17"/>
                    <a:pt x="6"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6379225" y="2514525"/>
              <a:ext cx="575" cy="650"/>
            </a:xfrm>
            <a:custGeom>
              <a:rect b="b" l="l" r="r" t="t"/>
              <a:pathLst>
                <a:path extrusionOk="0" h="26" w="23">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6385925" y="2501200"/>
              <a:ext cx="575" cy="700"/>
            </a:xfrm>
            <a:custGeom>
              <a:rect b="b" l="l" r="r" t="t"/>
              <a:pathLst>
                <a:path extrusionOk="0" h="28" w="23">
                  <a:moveTo>
                    <a:pt x="22" y="1"/>
                  </a:moveTo>
                  <a:cubicBezTo>
                    <a:pt x="12" y="1"/>
                    <a:pt x="5" y="6"/>
                    <a:pt x="0" y="6"/>
                  </a:cubicBezTo>
                  <a:lnTo>
                    <a:pt x="0" y="28"/>
                  </a:ln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5871800" y="2834950"/>
              <a:ext cx="700" cy="575"/>
            </a:xfrm>
            <a:custGeom>
              <a:rect b="b" l="l" r="r" t="t"/>
              <a:pathLst>
                <a:path extrusionOk="0" h="23" w="28">
                  <a:moveTo>
                    <a:pt x="1" y="0"/>
                  </a:moveTo>
                  <a:cubicBezTo>
                    <a:pt x="6" y="5"/>
                    <a:pt x="12" y="12"/>
                    <a:pt x="22" y="22"/>
                  </a:cubicBezTo>
                  <a:cubicBezTo>
                    <a:pt x="22" y="17"/>
                    <a:pt x="22" y="17"/>
                    <a:pt x="28" y="17"/>
                  </a:cubicBez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6165550" y="2514525"/>
              <a:ext cx="525" cy="650"/>
            </a:xfrm>
            <a:custGeom>
              <a:rect b="b" l="l" r="r" t="t"/>
              <a:pathLst>
                <a:path extrusionOk="0" h="26" w="21">
                  <a:moveTo>
                    <a:pt x="21" y="0"/>
                  </a:moveTo>
                  <a:lnTo>
                    <a:pt x="0" y="26"/>
                  </a:lnTo>
                  <a:cubicBezTo>
                    <a:pt x="5" y="21"/>
                    <a:pt x="11" y="21"/>
                    <a:pt x="16" y="16"/>
                  </a:cubicBezTo>
                  <a:cubicBezTo>
                    <a:pt x="16" y="10"/>
                    <a:pt x="21" y="5"/>
                    <a:pt x="21"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6132075" y="2527800"/>
              <a:ext cx="575" cy="575"/>
            </a:xfrm>
            <a:custGeom>
              <a:rect b="b" l="l" r="r" t="t"/>
              <a:pathLst>
                <a:path extrusionOk="0" h="23" w="23">
                  <a:moveTo>
                    <a:pt x="23" y="0"/>
                  </a:moveTo>
                  <a:lnTo>
                    <a:pt x="1" y="22"/>
                  </a:lnTo>
                  <a:lnTo>
                    <a:pt x="18" y="22"/>
                  </a:lnTo>
                  <a:cubicBezTo>
                    <a:pt x="18" y="17"/>
                    <a:pt x="23" y="5"/>
                    <a:pt x="23"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5992000" y="2788075"/>
              <a:ext cx="575" cy="700"/>
            </a:xfrm>
            <a:custGeom>
              <a:rect b="b" l="l" r="r" t="t"/>
              <a:pathLst>
                <a:path extrusionOk="0" h="28" w="23">
                  <a:moveTo>
                    <a:pt x="22" y="1"/>
                  </a:moveTo>
                  <a:cubicBezTo>
                    <a:pt x="12" y="6"/>
                    <a:pt x="12" y="11"/>
                    <a:pt x="7" y="17"/>
                  </a:cubicBezTo>
                  <a:cubicBezTo>
                    <a:pt x="0" y="23"/>
                    <a:pt x="0" y="28"/>
                    <a:pt x="0" y="28"/>
                  </a:cubicBez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6085350" y="2594675"/>
              <a:ext cx="575" cy="575"/>
            </a:xfrm>
            <a:custGeom>
              <a:rect b="b" l="l" r="r" t="t"/>
              <a:pathLst>
                <a:path extrusionOk="0" h="23" w="23">
                  <a:moveTo>
                    <a:pt x="0" y="1"/>
                  </a:moveTo>
                  <a:cubicBezTo>
                    <a:pt x="6" y="6"/>
                    <a:pt x="12" y="17"/>
                    <a:pt x="17" y="23"/>
                  </a:cubicBezTo>
                  <a:lnTo>
                    <a:pt x="22" y="23"/>
                  </a:ln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6252150" y="2434450"/>
              <a:ext cx="700" cy="575"/>
            </a:xfrm>
            <a:custGeom>
              <a:rect b="b" l="l" r="r" t="t"/>
              <a:pathLst>
                <a:path extrusionOk="0" h="23" w="28">
                  <a:moveTo>
                    <a:pt x="1" y="0"/>
                  </a:moveTo>
                  <a:cubicBezTo>
                    <a:pt x="6" y="6"/>
                    <a:pt x="6" y="12"/>
                    <a:pt x="12" y="22"/>
                  </a:cubicBezTo>
                  <a:lnTo>
                    <a:pt x="28" y="22"/>
                  </a:lnTo>
                  <a:lnTo>
                    <a:pt x="1"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6232125" y="2421175"/>
              <a:ext cx="725" cy="525"/>
            </a:xfrm>
            <a:custGeom>
              <a:rect b="b" l="l" r="r" t="t"/>
              <a:pathLst>
                <a:path extrusionOk="0" h="21" w="29">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6245450" y="2427750"/>
              <a:ext cx="700" cy="700"/>
            </a:xfrm>
            <a:custGeom>
              <a:rect b="b" l="l" r="r" t="t"/>
              <a:pathLst>
                <a:path extrusionOk="0" h="28" w="28">
                  <a:moveTo>
                    <a:pt x="6" y="0"/>
                  </a:moveTo>
                  <a:cubicBezTo>
                    <a:pt x="0" y="11"/>
                    <a:pt x="0" y="22"/>
                    <a:pt x="0" y="27"/>
                  </a:cubicBezTo>
                  <a:cubicBezTo>
                    <a:pt x="11" y="27"/>
                    <a:pt x="22" y="27"/>
                    <a:pt x="28" y="22"/>
                  </a:cubicBezTo>
                  <a:lnTo>
                    <a:pt x="6" y="0"/>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6225425" y="2414425"/>
              <a:ext cx="700" cy="700"/>
            </a:xfrm>
            <a:custGeom>
              <a:rect b="b" l="l" r="r" t="t"/>
              <a:pathLst>
                <a:path extrusionOk="0" h="28" w="28">
                  <a:moveTo>
                    <a:pt x="1" y="1"/>
                  </a:moveTo>
                  <a:lnTo>
                    <a:pt x="1" y="28"/>
                  </a:lnTo>
                  <a:cubicBezTo>
                    <a:pt x="11" y="28"/>
                    <a:pt x="18" y="23"/>
                    <a:pt x="28" y="23"/>
                  </a:cubicBezTo>
                  <a:cubicBezTo>
                    <a:pt x="23" y="18"/>
                    <a:pt x="11" y="7"/>
                    <a:pt x="1"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6025450" y="2694725"/>
              <a:ext cx="425" cy="575"/>
            </a:xfrm>
            <a:custGeom>
              <a:rect b="b" l="l" r="r" t="t"/>
              <a:pathLst>
                <a:path extrusionOk="0" h="23" w="17">
                  <a:moveTo>
                    <a:pt x="16" y="1"/>
                  </a:moveTo>
                  <a:lnTo>
                    <a:pt x="1" y="23"/>
                  </a:lnTo>
                  <a:cubicBezTo>
                    <a:pt x="6" y="17"/>
                    <a:pt x="11" y="12"/>
                    <a:pt x="16" y="6"/>
                  </a:cubicBezTo>
                  <a:lnTo>
                    <a:pt x="16"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5818350" y="2854950"/>
              <a:ext cx="700" cy="575"/>
            </a:xfrm>
            <a:custGeom>
              <a:rect b="b" l="l" r="r" t="t"/>
              <a:pathLst>
                <a:path extrusionOk="0" h="23" w="28">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5811500" y="2848250"/>
              <a:ext cx="825" cy="825"/>
            </a:xfrm>
            <a:custGeom>
              <a:rect b="b" l="l" r="r" t="t"/>
              <a:pathLst>
                <a:path extrusionOk="0" h="33" w="33">
                  <a:moveTo>
                    <a:pt x="7" y="1"/>
                  </a:moveTo>
                  <a:cubicBezTo>
                    <a:pt x="7" y="16"/>
                    <a:pt x="7" y="21"/>
                    <a:pt x="0" y="33"/>
                  </a:cubicBezTo>
                  <a:cubicBezTo>
                    <a:pt x="12" y="28"/>
                    <a:pt x="22" y="28"/>
                    <a:pt x="32" y="21"/>
                  </a:cubicBezTo>
                  <a:lnTo>
                    <a:pt x="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5845075" y="2854950"/>
              <a:ext cx="700" cy="575"/>
            </a:xfrm>
            <a:custGeom>
              <a:rect b="b" l="l" r="r" t="t"/>
              <a:pathLst>
                <a:path extrusionOk="0" h="23" w="28">
                  <a:moveTo>
                    <a:pt x="28" y="1"/>
                  </a:moveTo>
                  <a:lnTo>
                    <a:pt x="1" y="23"/>
                  </a:lnTo>
                  <a:lnTo>
                    <a:pt x="11" y="23"/>
                  </a:lnTo>
                  <a:cubicBezTo>
                    <a:pt x="17" y="18"/>
                    <a:pt x="23" y="11"/>
                    <a:pt x="28"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6005450" y="2768050"/>
              <a:ext cx="425" cy="700"/>
            </a:xfrm>
            <a:custGeom>
              <a:rect b="b" l="l" r="r" t="t"/>
              <a:pathLst>
                <a:path extrusionOk="0" h="28" w="17">
                  <a:moveTo>
                    <a:pt x="17" y="1"/>
                  </a:moveTo>
                  <a:lnTo>
                    <a:pt x="0" y="28"/>
                  </a:lnTo>
                  <a:cubicBezTo>
                    <a:pt x="5" y="23"/>
                    <a:pt x="10" y="18"/>
                    <a:pt x="17" y="6"/>
                  </a:cubicBezTo>
                  <a:lnTo>
                    <a:pt x="17"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6018750" y="2701300"/>
              <a:ext cx="550" cy="700"/>
            </a:xfrm>
            <a:custGeom>
              <a:rect b="b" l="l" r="r" t="t"/>
              <a:pathLst>
                <a:path extrusionOk="0" h="28" w="22">
                  <a:moveTo>
                    <a:pt x="16" y="1"/>
                  </a:moveTo>
                  <a:lnTo>
                    <a:pt x="1" y="28"/>
                  </a:lnTo>
                  <a:lnTo>
                    <a:pt x="21" y="28"/>
                  </a:lnTo>
                  <a:cubicBezTo>
                    <a:pt x="16" y="23"/>
                    <a:pt x="21" y="12"/>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6005300" y="2728050"/>
              <a:ext cx="575" cy="675"/>
            </a:xfrm>
            <a:custGeom>
              <a:rect b="b" l="l" r="r" t="t"/>
              <a:pathLst>
                <a:path extrusionOk="0" h="27" w="23">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6265475" y="2441175"/>
              <a:ext cx="700" cy="550"/>
            </a:xfrm>
            <a:custGeom>
              <a:rect b="b" l="l" r="r" t="t"/>
              <a:pathLst>
                <a:path extrusionOk="0" h="22" w="28">
                  <a:moveTo>
                    <a:pt x="0" y="1"/>
                  </a:moveTo>
                  <a:cubicBezTo>
                    <a:pt x="10" y="11"/>
                    <a:pt x="16" y="16"/>
                    <a:pt x="21" y="22"/>
                  </a:cubicBezTo>
                  <a:cubicBezTo>
                    <a:pt x="21" y="22"/>
                    <a:pt x="27" y="22"/>
                    <a:pt x="27" y="16"/>
                  </a:cubicBezTo>
                  <a:lnTo>
                    <a:pt x="0"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6279175" y="2387575"/>
              <a:ext cx="400" cy="575"/>
            </a:xfrm>
            <a:custGeom>
              <a:rect b="b" l="l" r="r" t="t"/>
              <a:pathLst>
                <a:path extrusionOk="0" h="23" w="16">
                  <a:moveTo>
                    <a:pt x="0" y="1"/>
                  </a:moveTo>
                  <a:lnTo>
                    <a:pt x="16" y="23"/>
                  </a:lnTo>
                  <a:cubicBezTo>
                    <a:pt x="16" y="18"/>
                    <a:pt x="16" y="18"/>
                    <a:pt x="10" y="11"/>
                  </a:cubicBezTo>
                  <a:cubicBezTo>
                    <a:pt x="10" y="6"/>
                    <a:pt x="5" y="1"/>
                    <a:pt x="0"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6285875" y="2407475"/>
              <a:ext cx="700" cy="825"/>
            </a:xfrm>
            <a:custGeom>
              <a:rect b="b" l="l" r="r" t="t"/>
              <a:pathLst>
                <a:path extrusionOk="0" h="33" w="28">
                  <a:moveTo>
                    <a:pt x="0" y="0"/>
                  </a:moveTo>
                  <a:lnTo>
                    <a:pt x="22" y="32"/>
                  </a:lnTo>
                  <a:cubicBezTo>
                    <a:pt x="22" y="21"/>
                    <a:pt x="22" y="16"/>
                    <a:pt x="27" y="5"/>
                  </a:cubicBezTo>
                  <a:cubicBezTo>
                    <a:pt x="17" y="5"/>
                    <a:pt x="11" y="5"/>
                    <a:pt x="0" y="0"/>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6178700" y="2387450"/>
              <a:ext cx="575" cy="700"/>
            </a:xfrm>
            <a:custGeom>
              <a:rect b="b" l="l" r="r" t="t"/>
              <a:pathLst>
                <a:path extrusionOk="0" h="28" w="23">
                  <a:moveTo>
                    <a:pt x="22" y="1"/>
                  </a:moveTo>
                  <a:cubicBezTo>
                    <a:pt x="17" y="6"/>
                    <a:pt x="11" y="6"/>
                    <a:pt x="0" y="6"/>
                  </a:cubicBezTo>
                  <a:lnTo>
                    <a:pt x="0" y="28"/>
                  </a:lnTo>
                  <a:lnTo>
                    <a:pt x="22"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6265600" y="2380875"/>
              <a:ext cx="825" cy="700"/>
            </a:xfrm>
            <a:custGeom>
              <a:rect b="b" l="l" r="r" t="t"/>
              <a:pathLst>
                <a:path extrusionOk="0" h="28" w="33">
                  <a:moveTo>
                    <a:pt x="0" y="1"/>
                  </a:moveTo>
                  <a:lnTo>
                    <a:pt x="33" y="28"/>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6071925" y="2454325"/>
              <a:ext cx="550" cy="425"/>
            </a:xfrm>
            <a:custGeom>
              <a:rect b="b" l="l" r="r" t="t"/>
              <a:pathLst>
                <a:path extrusionOk="0" h="17" w="22">
                  <a:moveTo>
                    <a:pt x="16" y="1"/>
                  </a:moveTo>
                  <a:cubicBezTo>
                    <a:pt x="11" y="6"/>
                    <a:pt x="6" y="11"/>
                    <a:pt x="1" y="16"/>
                  </a:cubicBezTo>
                  <a:lnTo>
                    <a:pt x="22" y="6"/>
                  </a:lnTo>
                  <a:cubicBezTo>
                    <a:pt x="22" y="1"/>
                    <a:pt x="16" y="1"/>
                    <a:pt x="16" y="1"/>
                  </a:cubicBez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6265725" y="2380575"/>
              <a:ext cx="700" cy="1000"/>
            </a:xfrm>
            <a:custGeom>
              <a:rect b="b" l="l" r="r" t="t"/>
              <a:pathLst>
                <a:path extrusionOk="0" h="40" w="28">
                  <a:moveTo>
                    <a:pt x="28" y="1"/>
                  </a:moveTo>
                  <a:cubicBezTo>
                    <a:pt x="22" y="7"/>
                    <a:pt x="11" y="7"/>
                    <a:pt x="0" y="13"/>
                  </a:cubicBezTo>
                  <a:cubicBezTo>
                    <a:pt x="11" y="18"/>
                    <a:pt x="17" y="28"/>
                    <a:pt x="28" y="40"/>
                  </a:cubicBezTo>
                  <a:lnTo>
                    <a:pt x="28"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6605775" y="2581100"/>
              <a:ext cx="575" cy="450"/>
            </a:xfrm>
            <a:custGeom>
              <a:rect b="b" l="l" r="r" t="t"/>
              <a:pathLst>
                <a:path extrusionOk="0" h="18" w="23">
                  <a:moveTo>
                    <a:pt x="23" y="1"/>
                  </a:moveTo>
                  <a:cubicBezTo>
                    <a:pt x="18" y="6"/>
                    <a:pt x="11" y="6"/>
                    <a:pt x="6" y="12"/>
                  </a:cubicBezTo>
                  <a:lnTo>
                    <a:pt x="1" y="18"/>
                  </a:lnTo>
                  <a:lnTo>
                    <a:pt x="18" y="6"/>
                  </a:lnTo>
                  <a:lnTo>
                    <a:pt x="23" y="1"/>
                  </a:lnTo>
                  <a:close/>
                </a:path>
              </a:pathLst>
            </a:cu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5667125" y="2244950"/>
              <a:ext cx="632075" cy="617425"/>
            </a:xfrm>
            <a:custGeom>
              <a:rect b="b" l="l" r="r" t="t"/>
              <a:pathLst>
                <a:path extrusionOk="0" h="24697" w="25283">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5648325" y="3196075"/>
              <a:ext cx="711700" cy="537400"/>
            </a:xfrm>
            <a:custGeom>
              <a:rect b="b" l="l" r="r" t="t"/>
              <a:pathLst>
                <a:path extrusionOk="0" h="21496" w="28468">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6515750" y="2274000"/>
              <a:ext cx="212275" cy="434800"/>
            </a:xfrm>
            <a:custGeom>
              <a:rect b="b" l="l" r="r" t="t"/>
              <a:pathLst>
                <a:path extrusionOk="0" h="17392" w="8491">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3740925" y="906475"/>
              <a:ext cx="901875" cy="1013375"/>
            </a:xfrm>
            <a:custGeom>
              <a:rect b="b" l="l" r="r" t="t"/>
              <a:pathLst>
                <a:path extrusionOk="0" h="40535" w="36075">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9" name="Google Shape;1959;p40"/>
          <p:cNvSpPr txBox="1"/>
          <p:nvPr/>
        </p:nvSpPr>
        <p:spPr>
          <a:xfrm>
            <a:off x="7655149" y="1298325"/>
            <a:ext cx="1027200" cy="33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Tennessee</a:t>
            </a:r>
            <a:endParaRPr sz="1600">
              <a:solidFill>
                <a:schemeClr val="l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63" name="Shape 1963"/>
        <p:cNvGrpSpPr/>
        <p:nvPr/>
      </p:nvGrpSpPr>
      <p:grpSpPr>
        <a:xfrm>
          <a:off x="0" y="0"/>
          <a:ext cx="0" cy="0"/>
          <a:chOff x="0" y="0"/>
          <a:chExt cx="0" cy="0"/>
        </a:xfrm>
      </p:grpSpPr>
      <p:sp>
        <p:nvSpPr>
          <p:cNvPr id="1964" name="Google Shape;1964;p41"/>
          <p:cNvSpPr txBox="1"/>
          <p:nvPr/>
        </p:nvSpPr>
        <p:spPr>
          <a:xfrm>
            <a:off x="981325" y="394775"/>
            <a:ext cx="7140000" cy="43989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1965" name="Google Shape;1965;p41"/>
          <p:cNvPicPr preferRelativeResize="0"/>
          <p:nvPr/>
        </p:nvPicPr>
        <p:blipFill>
          <a:blip r:embed="rId3">
            <a:alphaModFix/>
          </a:blip>
          <a:stretch>
            <a:fillRect/>
          </a:stretch>
        </p:blipFill>
        <p:spPr>
          <a:xfrm>
            <a:off x="1092100" y="466700"/>
            <a:ext cx="6959800" cy="4210100"/>
          </a:xfrm>
          <a:prstGeom prst="rect">
            <a:avLst/>
          </a:prstGeom>
          <a:noFill/>
          <a:ln>
            <a:noFill/>
          </a:ln>
        </p:spPr>
      </p:pic>
      <p:sp>
        <p:nvSpPr>
          <p:cNvPr id="1966" name="Google Shape;1966;p41"/>
          <p:cNvSpPr/>
          <p:nvPr/>
        </p:nvSpPr>
        <p:spPr>
          <a:xfrm>
            <a:off x="2118250" y="466675"/>
            <a:ext cx="1013400" cy="4210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6962300" y="466675"/>
            <a:ext cx="1013400" cy="42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71" name="Shape 1971"/>
        <p:cNvGrpSpPr/>
        <p:nvPr/>
      </p:nvGrpSpPr>
      <p:grpSpPr>
        <a:xfrm>
          <a:off x="0" y="0"/>
          <a:ext cx="0" cy="0"/>
          <a:chOff x="0" y="0"/>
          <a:chExt cx="0" cy="0"/>
        </a:xfrm>
      </p:grpSpPr>
      <p:sp>
        <p:nvSpPr>
          <p:cNvPr id="1972" name="Google Shape;1972;p42"/>
          <p:cNvSpPr txBox="1"/>
          <p:nvPr/>
        </p:nvSpPr>
        <p:spPr>
          <a:xfrm>
            <a:off x="286950" y="3832250"/>
            <a:ext cx="3333900" cy="10347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1973" name="Google Shape;1973;p42"/>
          <p:cNvSpPr txBox="1"/>
          <p:nvPr/>
        </p:nvSpPr>
        <p:spPr>
          <a:xfrm>
            <a:off x="286950" y="1512175"/>
            <a:ext cx="8570100" cy="22452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grpSp>
        <p:nvGrpSpPr>
          <p:cNvPr id="1974" name="Google Shape;1974;p42"/>
          <p:cNvGrpSpPr/>
          <p:nvPr/>
        </p:nvGrpSpPr>
        <p:grpSpPr>
          <a:xfrm>
            <a:off x="362383" y="311327"/>
            <a:ext cx="6935753" cy="1028484"/>
            <a:chOff x="-773418" y="508461"/>
            <a:chExt cx="12585290" cy="1883326"/>
          </a:xfrm>
        </p:grpSpPr>
        <p:sp>
          <p:nvSpPr>
            <p:cNvPr id="1975" name="Google Shape;1975;p42"/>
            <p:cNvSpPr/>
            <p:nvPr/>
          </p:nvSpPr>
          <p:spPr>
            <a:xfrm>
              <a:off x="-417238" y="1806187"/>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grpSp>
          <p:nvGrpSpPr>
            <p:cNvPr id="1976" name="Google Shape;1976;p42"/>
            <p:cNvGrpSpPr/>
            <p:nvPr/>
          </p:nvGrpSpPr>
          <p:grpSpPr>
            <a:xfrm>
              <a:off x="-773398" y="662596"/>
              <a:ext cx="12585270" cy="1491758"/>
              <a:chOff x="-182039" y="1056992"/>
              <a:chExt cx="12618077" cy="1793841"/>
            </a:xfrm>
          </p:grpSpPr>
          <p:sp>
            <p:nvSpPr>
              <p:cNvPr id="1977" name="Google Shape;1977;p42"/>
              <p:cNvSpPr/>
              <p:nvPr/>
            </p:nvSpPr>
            <p:spPr>
              <a:xfrm>
                <a:off x="8745737" y="1056992"/>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978" name="Google Shape;1978;p42"/>
              <p:cNvSpPr/>
              <p:nvPr/>
            </p:nvSpPr>
            <p:spPr>
              <a:xfrm>
                <a:off x="-182039" y="2234332"/>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4</a:t>
                </a:r>
                <a:endParaRPr sz="500"/>
              </a:p>
            </p:txBody>
          </p:sp>
        </p:grpSp>
        <p:sp>
          <p:nvSpPr>
            <p:cNvPr id="1979" name="Google Shape;1979;p42"/>
            <p:cNvSpPr txBox="1"/>
            <p:nvPr/>
          </p:nvSpPr>
          <p:spPr>
            <a:xfrm>
              <a:off x="-48338" y="1850898"/>
              <a:ext cx="28302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Exclude Irrelevant Data</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980" name="Google Shape;1980;p42"/>
            <p:cNvSpPr txBox="1"/>
            <p:nvPr/>
          </p:nvSpPr>
          <p:spPr>
            <a:xfrm>
              <a:off x="8475326" y="808923"/>
              <a:ext cx="29298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Rename &amp; Convert Data Type of the Column</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981" name="Google Shape;1981;p42"/>
            <p:cNvSpPr/>
            <p:nvPr/>
          </p:nvSpPr>
          <p:spPr>
            <a:xfrm>
              <a:off x="-417238" y="653134"/>
              <a:ext cx="3680700" cy="5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982" name="Google Shape;1982;p42"/>
            <p:cNvSpPr/>
            <p:nvPr/>
          </p:nvSpPr>
          <p:spPr>
            <a:xfrm>
              <a:off x="4046652" y="685011"/>
              <a:ext cx="3680700" cy="5856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983" name="Google Shape;1983;p42"/>
            <p:cNvSpPr txBox="1"/>
            <p:nvPr/>
          </p:nvSpPr>
          <p:spPr>
            <a:xfrm>
              <a:off x="-169990" y="746911"/>
              <a:ext cx="3121500" cy="2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Extract States one at a time</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984" name="Google Shape;1984;p42"/>
            <p:cNvSpPr txBox="1"/>
            <p:nvPr/>
          </p:nvSpPr>
          <p:spPr>
            <a:xfrm>
              <a:off x="4347053" y="776988"/>
              <a:ext cx="3121500" cy="397800"/>
            </a:xfrm>
            <a:prstGeom prst="rect">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Split columns (Month/Type)</a:t>
              </a:r>
              <a:endParaRPr sz="11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1985" name="Google Shape;1985;p42"/>
            <p:cNvGrpSpPr/>
            <p:nvPr/>
          </p:nvGrpSpPr>
          <p:grpSpPr>
            <a:xfrm>
              <a:off x="3482114" y="1620761"/>
              <a:ext cx="4036885" cy="768705"/>
              <a:chOff x="4084565" y="1071109"/>
              <a:chExt cx="4047409" cy="924368"/>
            </a:xfrm>
          </p:grpSpPr>
          <p:sp>
            <p:nvSpPr>
              <p:cNvPr id="1986" name="Google Shape;1986;p42"/>
              <p:cNvSpPr/>
              <p:nvPr/>
            </p:nvSpPr>
            <p:spPr>
              <a:xfrm>
                <a:off x="4441674" y="1237377"/>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987" name="Google Shape;1987;p42"/>
              <p:cNvSpPr/>
              <p:nvPr/>
            </p:nvSpPr>
            <p:spPr>
              <a:xfrm>
                <a:off x="4084565" y="1071109"/>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5</a:t>
                </a:r>
                <a:endParaRPr sz="500"/>
              </a:p>
            </p:txBody>
          </p:sp>
        </p:grpSp>
        <p:sp>
          <p:nvSpPr>
            <p:cNvPr id="1988" name="Google Shape;1988;p42"/>
            <p:cNvSpPr txBox="1"/>
            <p:nvPr/>
          </p:nvSpPr>
          <p:spPr>
            <a:xfrm>
              <a:off x="4085807" y="1905366"/>
              <a:ext cx="33354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Separate </a:t>
              </a:r>
              <a:r>
                <a:rPr lang="en" sz="1100">
                  <a:solidFill>
                    <a:schemeClr val="dk1"/>
                  </a:solidFill>
                  <a:latin typeface="Fira Sans Extra Condensed Medium"/>
                  <a:ea typeface="Fira Sans Extra Condensed Medium"/>
                  <a:cs typeface="Fira Sans Extra Condensed Medium"/>
                  <a:sym typeface="Fira Sans Extra Condensed Medium"/>
                </a:rPr>
                <a:t>vac and unem </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1989" name="Google Shape;1989;p42"/>
            <p:cNvSpPr/>
            <p:nvPr/>
          </p:nvSpPr>
          <p:spPr>
            <a:xfrm>
              <a:off x="-773418" y="514241"/>
              <a:ext cx="710400" cy="476100"/>
            </a:xfrm>
            <a:prstGeom prst="hexagon">
              <a:avLst>
                <a:gd fmla="val 25000" name="adj"/>
                <a:gd fmla="val 115470" name="vf"/>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Fira Sans Extra Condensed Medium"/>
                  <a:ea typeface="Fira Sans Extra Condensed Medium"/>
                  <a:cs typeface="Fira Sans Extra Condensed Medium"/>
                  <a:sym typeface="Fira Sans Extra Condensed Medium"/>
                </a:rPr>
                <a:t>1</a:t>
              </a:r>
              <a:endParaRPr sz="1900">
                <a:latin typeface="Fira Sans Extra Condensed Medium"/>
                <a:ea typeface="Fira Sans Extra Condensed Medium"/>
                <a:cs typeface="Fira Sans Extra Condensed Medium"/>
                <a:sym typeface="Fira Sans Extra Condensed Medium"/>
              </a:endParaRPr>
            </a:p>
          </p:txBody>
        </p:sp>
        <p:sp>
          <p:nvSpPr>
            <p:cNvPr id="1990" name="Google Shape;1990;p42"/>
            <p:cNvSpPr/>
            <p:nvPr/>
          </p:nvSpPr>
          <p:spPr>
            <a:xfrm>
              <a:off x="3483099" y="552497"/>
              <a:ext cx="710400" cy="512700"/>
            </a:xfrm>
            <a:prstGeom prst="hexagon">
              <a:avLst>
                <a:gd fmla="val 25000" name="adj"/>
                <a:gd fmla="val 115470" name="vf"/>
              </a:avLst>
            </a:prstGeom>
            <a:solidFill>
              <a:srgbClr val="FFD966"/>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2</a:t>
              </a:r>
              <a:endParaRPr sz="500"/>
            </a:p>
          </p:txBody>
        </p:sp>
        <p:sp>
          <p:nvSpPr>
            <p:cNvPr id="1991" name="Google Shape;1991;p42"/>
            <p:cNvSpPr/>
            <p:nvPr/>
          </p:nvSpPr>
          <p:spPr>
            <a:xfrm>
              <a:off x="7921767" y="508461"/>
              <a:ext cx="710400" cy="4761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3</a:t>
              </a:r>
              <a:endParaRPr sz="500"/>
            </a:p>
          </p:txBody>
        </p:sp>
      </p:grpSp>
      <p:pic>
        <p:nvPicPr>
          <p:cNvPr id="1992" name="Google Shape;1992;p42"/>
          <p:cNvPicPr preferRelativeResize="0"/>
          <p:nvPr/>
        </p:nvPicPr>
        <p:blipFill rotWithShape="1">
          <a:blip r:embed="rId3">
            <a:alphaModFix/>
          </a:blip>
          <a:srcRect b="0" l="0" r="14994" t="0"/>
          <a:stretch/>
        </p:blipFill>
        <p:spPr>
          <a:xfrm>
            <a:off x="362375" y="1596050"/>
            <a:ext cx="8422401" cy="2074350"/>
          </a:xfrm>
          <a:prstGeom prst="rect">
            <a:avLst/>
          </a:prstGeom>
          <a:noFill/>
          <a:ln>
            <a:noFill/>
          </a:ln>
        </p:spPr>
      </p:pic>
      <p:pic>
        <p:nvPicPr>
          <p:cNvPr id="1993" name="Google Shape;1993;p42"/>
          <p:cNvPicPr preferRelativeResize="0"/>
          <p:nvPr/>
        </p:nvPicPr>
        <p:blipFill>
          <a:blip r:embed="rId4">
            <a:alphaModFix/>
          </a:blip>
          <a:stretch>
            <a:fillRect/>
          </a:stretch>
        </p:blipFill>
        <p:spPr>
          <a:xfrm>
            <a:off x="362375" y="3908450"/>
            <a:ext cx="3154351" cy="872775"/>
          </a:xfrm>
          <a:prstGeom prst="rect">
            <a:avLst/>
          </a:prstGeom>
          <a:noFill/>
          <a:ln>
            <a:noFill/>
          </a:ln>
        </p:spPr>
      </p:pic>
      <p:sp>
        <p:nvSpPr>
          <p:cNvPr id="1994" name="Google Shape;1994;p42"/>
          <p:cNvSpPr/>
          <p:nvPr/>
        </p:nvSpPr>
        <p:spPr>
          <a:xfrm>
            <a:off x="2487300" y="3832250"/>
            <a:ext cx="1105500" cy="90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2"/>
          <p:cNvSpPr/>
          <p:nvPr/>
        </p:nvSpPr>
        <p:spPr>
          <a:xfrm>
            <a:off x="362375" y="2206455"/>
            <a:ext cx="7953000" cy="27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2"/>
          <p:cNvSpPr/>
          <p:nvPr/>
        </p:nvSpPr>
        <p:spPr>
          <a:xfrm>
            <a:off x="4350650" y="2119375"/>
            <a:ext cx="363000" cy="469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42"/>
          <p:cNvGrpSpPr/>
          <p:nvPr/>
        </p:nvGrpSpPr>
        <p:grpSpPr>
          <a:xfrm>
            <a:off x="7777173" y="387520"/>
            <a:ext cx="845773" cy="872779"/>
            <a:chOff x="7295351" y="3158318"/>
            <a:chExt cx="564112" cy="587334"/>
          </a:xfrm>
        </p:grpSpPr>
        <p:sp>
          <p:nvSpPr>
            <p:cNvPr id="1998" name="Google Shape;1998;p42"/>
            <p:cNvSpPr/>
            <p:nvPr/>
          </p:nvSpPr>
          <p:spPr>
            <a:xfrm>
              <a:off x="7315377" y="3197013"/>
              <a:ext cx="288241" cy="218106"/>
            </a:xfrm>
            <a:custGeom>
              <a:rect b="b" l="l" r="r" t="t"/>
              <a:pathLst>
                <a:path extrusionOk="0" h="10934" w="14450">
                  <a:moveTo>
                    <a:pt x="5638" y="0"/>
                  </a:moveTo>
                  <a:lnTo>
                    <a:pt x="343" y="1758"/>
                  </a:lnTo>
                  <a:lnTo>
                    <a:pt x="1" y="3881"/>
                  </a:lnTo>
                  <a:lnTo>
                    <a:pt x="3173" y="3881"/>
                  </a:lnTo>
                  <a:lnTo>
                    <a:pt x="3173" y="7053"/>
                  </a:lnTo>
                  <a:cubicBezTo>
                    <a:pt x="2466" y="7396"/>
                    <a:pt x="2489" y="8263"/>
                    <a:pt x="2489" y="8263"/>
                  </a:cubicBezTo>
                  <a:lnTo>
                    <a:pt x="2466" y="10934"/>
                  </a:lnTo>
                  <a:lnTo>
                    <a:pt x="8469" y="10934"/>
                  </a:lnTo>
                  <a:lnTo>
                    <a:pt x="8469" y="8103"/>
                  </a:lnTo>
                  <a:cubicBezTo>
                    <a:pt x="8469" y="7396"/>
                    <a:pt x="7396" y="7213"/>
                    <a:pt x="7396" y="7213"/>
                  </a:cubicBezTo>
                  <a:lnTo>
                    <a:pt x="7396" y="4109"/>
                  </a:lnTo>
                  <a:cubicBezTo>
                    <a:pt x="7396" y="4109"/>
                    <a:pt x="10226" y="8468"/>
                    <a:pt x="10957" y="9222"/>
                  </a:cubicBezTo>
                  <a:cubicBezTo>
                    <a:pt x="11297" y="9562"/>
                    <a:pt x="11684" y="9655"/>
                    <a:pt x="12006" y="9655"/>
                  </a:cubicBezTo>
                  <a:cubicBezTo>
                    <a:pt x="12397" y="9655"/>
                    <a:pt x="12691" y="9518"/>
                    <a:pt x="12691" y="9518"/>
                  </a:cubicBezTo>
                  <a:lnTo>
                    <a:pt x="10272" y="4018"/>
                  </a:lnTo>
                  <a:cubicBezTo>
                    <a:pt x="10272" y="4018"/>
                    <a:pt x="10226" y="3881"/>
                    <a:pt x="10934" y="3881"/>
                  </a:cubicBezTo>
                  <a:cubicBezTo>
                    <a:pt x="11642" y="3881"/>
                    <a:pt x="11527" y="3515"/>
                    <a:pt x="11527" y="3515"/>
                  </a:cubicBezTo>
                  <a:lnTo>
                    <a:pt x="14449" y="3173"/>
                  </a:lnTo>
                  <a:lnTo>
                    <a:pt x="14449" y="708"/>
                  </a:lnTo>
                  <a:lnTo>
                    <a:pt x="11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2"/>
            <p:cNvSpPr/>
            <p:nvPr/>
          </p:nvSpPr>
          <p:spPr>
            <a:xfrm>
              <a:off x="7301275" y="3464249"/>
              <a:ext cx="253154" cy="232229"/>
            </a:xfrm>
            <a:custGeom>
              <a:rect b="b" l="l" r="r" t="t"/>
              <a:pathLst>
                <a:path extrusionOk="0" h="11642" w="12691">
                  <a:moveTo>
                    <a:pt x="0" y="1"/>
                  </a:moveTo>
                  <a:lnTo>
                    <a:pt x="0" y="11642"/>
                  </a:lnTo>
                  <a:lnTo>
                    <a:pt x="12691" y="11642"/>
                  </a:lnTo>
                  <a:lnTo>
                    <a:pt x="12691" y="1"/>
                  </a:ln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2"/>
            <p:cNvSpPr/>
            <p:nvPr/>
          </p:nvSpPr>
          <p:spPr>
            <a:xfrm>
              <a:off x="7295351" y="3411891"/>
              <a:ext cx="259996" cy="333762"/>
            </a:xfrm>
            <a:custGeom>
              <a:rect b="b" l="l" r="r" t="t"/>
              <a:pathLst>
                <a:path extrusionOk="0" fill="none" h="16732" w="13034">
                  <a:moveTo>
                    <a:pt x="137" y="14267"/>
                  </a:moveTo>
                  <a:lnTo>
                    <a:pt x="137" y="3607"/>
                  </a:lnTo>
                  <a:cubicBezTo>
                    <a:pt x="137" y="1028"/>
                    <a:pt x="2717" y="1"/>
                    <a:pt x="3493" y="1"/>
                  </a:cubicBezTo>
                  <a:lnTo>
                    <a:pt x="9313" y="1"/>
                  </a:lnTo>
                  <a:cubicBezTo>
                    <a:pt x="11618" y="1"/>
                    <a:pt x="13034" y="2443"/>
                    <a:pt x="13034" y="3995"/>
                  </a:cubicBezTo>
                  <a:lnTo>
                    <a:pt x="13034" y="15020"/>
                  </a:lnTo>
                  <a:cubicBezTo>
                    <a:pt x="13034" y="16298"/>
                    <a:pt x="11938" y="16732"/>
                    <a:pt x="11230" y="16686"/>
                  </a:cubicBezTo>
                  <a:cubicBezTo>
                    <a:pt x="10546" y="16640"/>
                    <a:pt x="2420" y="16686"/>
                    <a:pt x="2420" y="16686"/>
                  </a:cubicBezTo>
                  <a:cubicBezTo>
                    <a:pt x="2420" y="16686"/>
                    <a:pt x="0" y="16732"/>
                    <a:pt x="137" y="14267"/>
                  </a:cubicBezTo>
                  <a:close/>
                </a:path>
              </a:pathLst>
            </a:custGeom>
            <a:solidFill>
              <a:srgbClr val="FFFFFF">
                <a:alpha val="27230"/>
              </a:srgbClr>
            </a:solid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2"/>
            <p:cNvSpPr/>
            <p:nvPr/>
          </p:nvSpPr>
          <p:spPr>
            <a:xfrm>
              <a:off x="7339512" y="3463352"/>
              <a:ext cx="209908" cy="459"/>
            </a:xfrm>
            <a:custGeom>
              <a:rect b="b" l="l" r="r" t="t"/>
              <a:pathLst>
                <a:path extrusionOk="0" fill="none" h="23" w="10523">
                  <a:moveTo>
                    <a:pt x="10523" y="23"/>
                  </a:moveTo>
                  <a:lnTo>
                    <a:pt x="0" y="0"/>
                  </a:ln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2"/>
            <p:cNvSpPr/>
            <p:nvPr/>
          </p:nvSpPr>
          <p:spPr>
            <a:xfrm>
              <a:off x="7304447" y="3696440"/>
              <a:ext cx="198996" cy="20"/>
            </a:xfrm>
            <a:custGeom>
              <a:rect b="b" l="l" r="r" t="t"/>
              <a:pathLst>
                <a:path extrusionOk="0" fill="none" h="1" w="9976">
                  <a:moveTo>
                    <a:pt x="9975" y="1"/>
                  </a:moveTo>
                  <a:lnTo>
                    <a:pt x="1" y="1"/>
                  </a:ln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2"/>
            <p:cNvSpPr/>
            <p:nvPr/>
          </p:nvSpPr>
          <p:spPr>
            <a:xfrm>
              <a:off x="7365003" y="3344972"/>
              <a:ext cx="119306" cy="65587"/>
            </a:xfrm>
            <a:custGeom>
              <a:rect b="b" l="l" r="r" t="t"/>
              <a:pathLst>
                <a:path extrusionOk="0" fill="none" h="3288" w="5981">
                  <a:moveTo>
                    <a:pt x="5981" y="3287"/>
                  </a:moveTo>
                  <a:lnTo>
                    <a:pt x="5981" y="777"/>
                  </a:lnTo>
                  <a:cubicBezTo>
                    <a:pt x="5981" y="777"/>
                    <a:pt x="5981" y="0"/>
                    <a:pt x="5205" y="0"/>
                  </a:cubicBezTo>
                  <a:lnTo>
                    <a:pt x="526" y="0"/>
                  </a:lnTo>
                  <a:cubicBezTo>
                    <a:pt x="526" y="0"/>
                    <a:pt x="1" y="0"/>
                    <a:pt x="1" y="640"/>
                  </a:cubicBezTo>
                  <a:lnTo>
                    <a:pt x="1" y="3287"/>
                  </a:ln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2"/>
            <p:cNvSpPr/>
            <p:nvPr/>
          </p:nvSpPr>
          <p:spPr>
            <a:xfrm>
              <a:off x="7462899" y="3273047"/>
              <a:ext cx="20" cy="71492"/>
            </a:xfrm>
            <a:custGeom>
              <a:rect b="b" l="l" r="r" t="t"/>
              <a:pathLst>
                <a:path extrusionOk="0" fill="none" h="3584" w="1">
                  <a:moveTo>
                    <a:pt x="0" y="3584"/>
                  </a:moveTo>
                  <a:lnTo>
                    <a:pt x="0" y="0"/>
                  </a:ln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2"/>
            <p:cNvSpPr/>
            <p:nvPr/>
          </p:nvSpPr>
          <p:spPr>
            <a:xfrm>
              <a:off x="7378666" y="3273047"/>
              <a:ext cx="20" cy="71492"/>
            </a:xfrm>
            <a:custGeom>
              <a:rect b="b" l="l" r="r" t="t"/>
              <a:pathLst>
                <a:path extrusionOk="0" fill="none" h="3584" w="1">
                  <a:moveTo>
                    <a:pt x="0" y="3584"/>
                  </a:moveTo>
                  <a:lnTo>
                    <a:pt x="0" y="0"/>
                  </a:ln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2"/>
            <p:cNvSpPr/>
            <p:nvPr/>
          </p:nvSpPr>
          <p:spPr>
            <a:xfrm>
              <a:off x="7315377" y="3197013"/>
              <a:ext cx="229955" cy="77416"/>
            </a:xfrm>
            <a:custGeom>
              <a:rect b="b" l="l" r="r" t="t"/>
              <a:pathLst>
                <a:path extrusionOk="0" fill="none" h="3881" w="11528">
                  <a:moveTo>
                    <a:pt x="11527" y="3812"/>
                  </a:moveTo>
                  <a:lnTo>
                    <a:pt x="10067" y="3812"/>
                  </a:lnTo>
                  <a:cubicBezTo>
                    <a:pt x="8811" y="2831"/>
                    <a:pt x="7396" y="3812"/>
                    <a:pt x="7396" y="3812"/>
                  </a:cubicBezTo>
                  <a:cubicBezTo>
                    <a:pt x="7396" y="3812"/>
                    <a:pt x="5821" y="2328"/>
                    <a:pt x="3265" y="3812"/>
                  </a:cubicBezTo>
                  <a:lnTo>
                    <a:pt x="1" y="3881"/>
                  </a:lnTo>
                  <a:lnTo>
                    <a:pt x="343" y="1758"/>
                  </a:lnTo>
                  <a:lnTo>
                    <a:pt x="5638" y="0"/>
                  </a:lnTo>
                  <a:lnTo>
                    <a:pt x="11527" y="0"/>
                  </a:lnTo>
                  <a:close/>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2"/>
            <p:cNvSpPr/>
            <p:nvPr/>
          </p:nvSpPr>
          <p:spPr>
            <a:xfrm>
              <a:off x="7462899" y="3274404"/>
              <a:ext cx="105642" cy="126587"/>
            </a:xfrm>
            <a:custGeom>
              <a:rect b="b" l="l" r="r" t="t"/>
              <a:pathLst>
                <a:path extrusionOk="0" fill="none" h="6346" w="5296">
                  <a:moveTo>
                    <a:pt x="2830" y="1"/>
                  </a:moveTo>
                  <a:lnTo>
                    <a:pt x="5295" y="5638"/>
                  </a:lnTo>
                  <a:cubicBezTo>
                    <a:pt x="5295" y="5638"/>
                    <a:pt x="4246" y="6346"/>
                    <a:pt x="3538" y="5296"/>
                  </a:cubicBezTo>
                  <a:cubicBezTo>
                    <a:pt x="2123" y="3173"/>
                    <a:pt x="0" y="1"/>
                    <a:pt x="0" y="1"/>
                  </a:cubicBez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2"/>
            <p:cNvSpPr/>
            <p:nvPr/>
          </p:nvSpPr>
          <p:spPr>
            <a:xfrm>
              <a:off x="7547570" y="3197013"/>
              <a:ext cx="56033" cy="70135"/>
            </a:xfrm>
            <a:custGeom>
              <a:rect b="b" l="l" r="r" t="t"/>
              <a:pathLst>
                <a:path extrusionOk="0" fill="none" h="3516" w="2809">
                  <a:moveTo>
                    <a:pt x="1" y="0"/>
                  </a:moveTo>
                  <a:lnTo>
                    <a:pt x="2808" y="708"/>
                  </a:lnTo>
                  <a:lnTo>
                    <a:pt x="2808" y="3173"/>
                  </a:lnTo>
                  <a:lnTo>
                    <a:pt x="1" y="3515"/>
                  </a:lnTo>
                </a:path>
              </a:pathLst>
            </a:custGeom>
            <a:noFill/>
            <a:ln cap="rnd" cmpd="sng" w="1882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2"/>
            <p:cNvSpPr/>
            <p:nvPr/>
          </p:nvSpPr>
          <p:spPr>
            <a:xfrm>
              <a:off x="7404157" y="3520716"/>
              <a:ext cx="33252" cy="119765"/>
            </a:xfrm>
            <a:custGeom>
              <a:rect b="b" l="l" r="r" t="t"/>
              <a:pathLst>
                <a:path extrusionOk="0" h="6004" w="1667">
                  <a:moveTo>
                    <a:pt x="1" y="0"/>
                  </a:moveTo>
                  <a:lnTo>
                    <a:pt x="1" y="6003"/>
                  </a:lnTo>
                  <a:lnTo>
                    <a:pt x="1667" y="6003"/>
                  </a:lnTo>
                  <a:lnTo>
                    <a:pt x="16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2"/>
            <p:cNvSpPr/>
            <p:nvPr/>
          </p:nvSpPr>
          <p:spPr>
            <a:xfrm>
              <a:off x="7364544" y="3563500"/>
              <a:ext cx="112484" cy="33711"/>
            </a:xfrm>
            <a:custGeom>
              <a:rect b="b" l="l" r="r" t="t"/>
              <a:pathLst>
                <a:path extrusionOk="0" h="1690" w="5639">
                  <a:moveTo>
                    <a:pt x="1" y="1"/>
                  </a:moveTo>
                  <a:lnTo>
                    <a:pt x="1" y="1690"/>
                  </a:lnTo>
                  <a:lnTo>
                    <a:pt x="5639" y="1690"/>
                  </a:lnTo>
                  <a:lnTo>
                    <a:pt x="56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2"/>
            <p:cNvSpPr/>
            <p:nvPr/>
          </p:nvSpPr>
          <p:spPr>
            <a:xfrm>
              <a:off x="7631344" y="3158318"/>
              <a:ext cx="188524" cy="60561"/>
            </a:xfrm>
            <a:custGeom>
              <a:rect b="b" l="l" r="r" t="t"/>
              <a:pathLst>
                <a:path extrusionOk="0" fill="none" h="3036" w="9451">
                  <a:moveTo>
                    <a:pt x="0" y="3036"/>
                  </a:moveTo>
                  <a:lnTo>
                    <a:pt x="9450" y="0"/>
                  </a:lnTo>
                </a:path>
              </a:pathLst>
            </a:custGeom>
            <a:noFill/>
            <a:ln cap="flat" cmpd="sng" w="18825">
              <a:solidFill>
                <a:srgbClr val="FFC95C"/>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2"/>
            <p:cNvSpPr/>
            <p:nvPr/>
          </p:nvSpPr>
          <p:spPr>
            <a:xfrm>
              <a:off x="7631344" y="3243448"/>
              <a:ext cx="228120" cy="20"/>
            </a:xfrm>
            <a:custGeom>
              <a:rect b="b" l="l" r="r" t="t"/>
              <a:pathLst>
                <a:path extrusionOk="0" fill="none" h="1" w="11436">
                  <a:moveTo>
                    <a:pt x="0" y="0"/>
                  </a:moveTo>
                  <a:lnTo>
                    <a:pt x="11436" y="0"/>
                  </a:lnTo>
                </a:path>
              </a:pathLst>
            </a:custGeom>
            <a:noFill/>
            <a:ln cap="flat" cmpd="sng" w="18825">
              <a:solidFill>
                <a:srgbClr val="FFC95C"/>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2"/>
            <p:cNvSpPr/>
            <p:nvPr/>
          </p:nvSpPr>
          <p:spPr>
            <a:xfrm>
              <a:off x="7631344" y="3268041"/>
              <a:ext cx="195346" cy="50547"/>
            </a:xfrm>
            <a:custGeom>
              <a:rect b="b" l="l" r="r" t="t"/>
              <a:pathLst>
                <a:path extrusionOk="0" fill="none" h="2534" w="9793">
                  <a:moveTo>
                    <a:pt x="0" y="0"/>
                  </a:moveTo>
                  <a:lnTo>
                    <a:pt x="9792" y="2534"/>
                  </a:lnTo>
                </a:path>
              </a:pathLst>
            </a:custGeom>
            <a:noFill/>
            <a:ln cap="flat" cmpd="sng" w="18825">
              <a:solidFill>
                <a:srgbClr val="FFC95C"/>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17" name="Shape 2017"/>
        <p:cNvGrpSpPr/>
        <p:nvPr/>
      </p:nvGrpSpPr>
      <p:grpSpPr>
        <a:xfrm>
          <a:off x="0" y="0"/>
          <a:ext cx="0" cy="0"/>
          <a:chOff x="0" y="0"/>
          <a:chExt cx="0" cy="0"/>
        </a:xfrm>
      </p:grpSpPr>
      <p:sp>
        <p:nvSpPr>
          <p:cNvPr id="2018" name="Google Shape;2018;p43"/>
          <p:cNvSpPr txBox="1"/>
          <p:nvPr/>
        </p:nvSpPr>
        <p:spPr>
          <a:xfrm>
            <a:off x="321600" y="3904125"/>
            <a:ext cx="6897300" cy="7851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2019" name="Google Shape;2019;p43"/>
          <p:cNvSpPr txBox="1"/>
          <p:nvPr/>
        </p:nvSpPr>
        <p:spPr>
          <a:xfrm>
            <a:off x="286950" y="1454825"/>
            <a:ext cx="8570100" cy="23235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2020" name="Google Shape;2020;p43"/>
          <p:cNvPicPr preferRelativeResize="0"/>
          <p:nvPr/>
        </p:nvPicPr>
        <p:blipFill rotWithShape="1">
          <a:blip r:embed="rId3">
            <a:alphaModFix/>
          </a:blip>
          <a:srcRect b="0" l="0" r="14994" t="0"/>
          <a:stretch/>
        </p:blipFill>
        <p:spPr>
          <a:xfrm>
            <a:off x="409375" y="1564250"/>
            <a:ext cx="8325252" cy="2138300"/>
          </a:xfrm>
          <a:prstGeom prst="rect">
            <a:avLst/>
          </a:prstGeom>
          <a:noFill/>
          <a:ln>
            <a:noFill/>
          </a:ln>
        </p:spPr>
      </p:pic>
      <p:sp>
        <p:nvSpPr>
          <p:cNvPr id="2021" name="Google Shape;2021;p43"/>
          <p:cNvSpPr/>
          <p:nvPr/>
        </p:nvSpPr>
        <p:spPr>
          <a:xfrm>
            <a:off x="409375" y="2500256"/>
            <a:ext cx="2438700" cy="283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2" name="Google Shape;2022;p43"/>
          <p:cNvPicPr preferRelativeResize="0"/>
          <p:nvPr/>
        </p:nvPicPr>
        <p:blipFill>
          <a:blip r:embed="rId4">
            <a:alphaModFix/>
          </a:blip>
          <a:stretch>
            <a:fillRect/>
          </a:stretch>
        </p:blipFill>
        <p:spPr>
          <a:xfrm>
            <a:off x="412675" y="3953775"/>
            <a:ext cx="6715125" cy="685800"/>
          </a:xfrm>
          <a:prstGeom prst="rect">
            <a:avLst/>
          </a:prstGeom>
          <a:noFill/>
          <a:ln>
            <a:noFill/>
          </a:ln>
        </p:spPr>
      </p:pic>
      <p:sp>
        <p:nvSpPr>
          <p:cNvPr id="2023" name="Google Shape;2023;p43"/>
          <p:cNvSpPr/>
          <p:nvPr/>
        </p:nvSpPr>
        <p:spPr>
          <a:xfrm>
            <a:off x="7839325" y="508258"/>
            <a:ext cx="732391" cy="634607"/>
          </a:xfrm>
          <a:custGeom>
            <a:rect b="b" l="l" r="r" t="t"/>
            <a:pathLst>
              <a:path extrusionOk="0" h="32678" w="31477">
                <a:moveTo>
                  <a:pt x="18238" y="12578"/>
                </a:moveTo>
                <a:cubicBezTo>
                  <a:pt x="18854" y="12578"/>
                  <a:pt x="19356" y="13080"/>
                  <a:pt x="19356" y="13720"/>
                </a:cubicBezTo>
                <a:cubicBezTo>
                  <a:pt x="19356" y="14336"/>
                  <a:pt x="18854" y="14838"/>
                  <a:pt x="18238" y="14838"/>
                </a:cubicBezTo>
                <a:cubicBezTo>
                  <a:pt x="17621" y="14838"/>
                  <a:pt x="17119" y="14336"/>
                  <a:pt x="17119" y="13720"/>
                </a:cubicBezTo>
                <a:cubicBezTo>
                  <a:pt x="17119" y="13080"/>
                  <a:pt x="17621" y="12578"/>
                  <a:pt x="18238" y="12578"/>
                </a:cubicBezTo>
                <a:close/>
                <a:moveTo>
                  <a:pt x="11892" y="14108"/>
                </a:moveTo>
                <a:cubicBezTo>
                  <a:pt x="13444" y="14108"/>
                  <a:pt x="14700" y="15363"/>
                  <a:pt x="14700" y="16892"/>
                </a:cubicBezTo>
                <a:cubicBezTo>
                  <a:pt x="14700" y="18444"/>
                  <a:pt x="13444" y="19700"/>
                  <a:pt x="11892" y="19700"/>
                </a:cubicBezTo>
                <a:cubicBezTo>
                  <a:pt x="10340" y="19700"/>
                  <a:pt x="9108" y="18444"/>
                  <a:pt x="9108" y="16892"/>
                </a:cubicBezTo>
                <a:cubicBezTo>
                  <a:pt x="9108" y="15363"/>
                  <a:pt x="10340" y="14108"/>
                  <a:pt x="11892" y="14108"/>
                </a:cubicBezTo>
                <a:close/>
                <a:moveTo>
                  <a:pt x="17621" y="17897"/>
                </a:moveTo>
                <a:cubicBezTo>
                  <a:pt x="18854" y="17897"/>
                  <a:pt x="19881" y="18901"/>
                  <a:pt x="19881" y="20156"/>
                </a:cubicBezTo>
                <a:cubicBezTo>
                  <a:pt x="19881" y="21412"/>
                  <a:pt x="18854" y="22416"/>
                  <a:pt x="17621" y="22416"/>
                </a:cubicBezTo>
                <a:cubicBezTo>
                  <a:pt x="16366" y="22416"/>
                  <a:pt x="15339" y="21412"/>
                  <a:pt x="15339" y="20156"/>
                </a:cubicBezTo>
                <a:cubicBezTo>
                  <a:pt x="15339" y="18901"/>
                  <a:pt x="16366" y="17897"/>
                  <a:pt x="17621" y="17897"/>
                </a:cubicBezTo>
                <a:close/>
                <a:moveTo>
                  <a:pt x="15757" y="0"/>
                </a:moveTo>
                <a:cubicBezTo>
                  <a:pt x="14403" y="0"/>
                  <a:pt x="13308" y="1080"/>
                  <a:pt x="13308" y="2444"/>
                </a:cubicBezTo>
                <a:cubicBezTo>
                  <a:pt x="13308" y="3562"/>
                  <a:pt x="14061" y="4498"/>
                  <a:pt x="15111" y="4795"/>
                </a:cubicBezTo>
                <a:lnTo>
                  <a:pt x="15111" y="6644"/>
                </a:lnTo>
                <a:cubicBezTo>
                  <a:pt x="15111" y="7420"/>
                  <a:pt x="14540" y="8105"/>
                  <a:pt x="13764" y="8241"/>
                </a:cubicBezTo>
                <a:cubicBezTo>
                  <a:pt x="13467" y="8310"/>
                  <a:pt x="13171" y="8378"/>
                  <a:pt x="12874" y="8470"/>
                </a:cubicBezTo>
                <a:cubicBezTo>
                  <a:pt x="12709" y="8521"/>
                  <a:pt x="12542" y="8546"/>
                  <a:pt x="12376" y="8546"/>
                </a:cubicBezTo>
                <a:cubicBezTo>
                  <a:pt x="11805" y="8546"/>
                  <a:pt x="11257" y="8252"/>
                  <a:pt x="10956" y="7739"/>
                </a:cubicBezTo>
                <a:lnTo>
                  <a:pt x="10363" y="6689"/>
                </a:lnTo>
                <a:cubicBezTo>
                  <a:pt x="11071" y="5982"/>
                  <a:pt x="11208" y="4841"/>
                  <a:pt x="10568" y="3973"/>
                </a:cubicBezTo>
                <a:cubicBezTo>
                  <a:pt x="10171" y="3417"/>
                  <a:pt x="9530" y="3104"/>
                  <a:pt x="8877" y="3104"/>
                </a:cubicBezTo>
                <a:cubicBezTo>
                  <a:pt x="8592" y="3104"/>
                  <a:pt x="8305" y="3164"/>
                  <a:pt x="8035" y="3288"/>
                </a:cubicBezTo>
                <a:cubicBezTo>
                  <a:pt x="6871" y="3791"/>
                  <a:pt x="6437" y="5183"/>
                  <a:pt x="7053" y="6256"/>
                </a:cubicBezTo>
                <a:cubicBezTo>
                  <a:pt x="7439" y="6935"/>
                  <a:pt x="8149" y="7304"/>
                  <a:pt x="8875" y="7304"/>
                </a:cubicBezTo>
                <a:cubicBezTo>
                  <a:pt x="9052" y="7304"/>
                  <a:pt x="9230" y="7282"/>
                  <a:pt x="9404" y="7237"/>
                </a:cubicBezTo>
                <a:lnTo>
                  <a:pt x="9998" y="8241"/>
                </a:lnTo>
                <a:cubicBezTo>
                  <a:pt x="10386" y="8903"/>
                  <a:pt x="10249" y="9771"/>
                  <a:pt x="9678" y="10273"/>
                </a:cubicBezTo>
                <a:cubicBezTo>
                  <a:pt x="9404" y="10524"/>
                  <a:pt x="9130" y="10798"/>
                  <a:pt x="8879" y="11072"/>
                </a:cubicBezTo>
                <a:cubicBezTo>
                  <a:pt x="8568" y="11440"/>
                  <a:pt x="8115" y="11633"/>
                  <a:pt x="7652" y="11633"/>
                </a:cubicBezTo>
                <a:cubicBezTo>
                  <a:pt x="7370" y="11633"/>
                  <a:pt x="7085" y="11561"/>
                  <a:pt x="6825" y="11414"/>
                </a:cubicBezTo>
                <a:lnTo>
                  <a:pt x="6300" y="11095"/>
                </a:lnTo>
                <a:cubicBezTo>
                  <a:pt x="6506" y="10319"/>
                  <a:pt x="6163" y="9474"/>
                  <a:pt x="5433" y="9063"/>
                </a:cubicBezTo>
                <a:cubicBezTo>
                  <a:pt x="5163" y="8906"/>
                  <a:pt x="4865" y="8832"/>
                  <a:pt x="4567" y="8832"/>
                </a:cubicBezTo>
                <a:cubicBezTo>
                  <a:pt x="3957" y="8832"/>
                  <a:pt x="3351" y="9142"/>
                  <a:pt x="3013" y="9679"/>
                </a:cubicBezTo>
                <a:cubicBezTo>
                  <a:pt x="2465" y="10570"/>
                  <a:pt x="2762" y="11688"/>
                  <a:pt x="3652" y="12213"/>
                </a:cubicBezTo>
                <a:cubicBezTo>
                  <a:pt x="3929" y="12374"/>
                  <a:pt x="4234" y="12451"/>
                  <a:pt x="4536" y="12451"/>
                </a:cubicBezTo>
                <a:cubicBezTo>
                  <a:pt x="5007" y="12451"/>
                  <a:pt x="5473" y="12264"/>
                  <a:pt x="5821" y="11916"/>
                </a:cubicBezTo>
                <a:lnTo>
                  <a:pt x="6414" y="12259"/>
                </a:lnTo>
                <a:cubicBezTo>
                  <a:pt x="7076" y="12647"/>
                  <a:pt x="7396" y="13423"/>
                  <a:pt x="7167" y="14153"/>
                </a:cubicBezTo>
                <a:cubicBezTo>
                  <a:pt x="7053" y="14496"/>
                  <a:pt x="6962" y="14861"/>
                  <a:pt x="6894" y="15226"/>
                </a:cubicBezTo>
                <a:cubicBezTo>
                  <a:pt x="6757" y="16002"/>
                  <a:pt x="6072" y="16550"/>
                  <a:pt x="5273" y="16550"/>
                </a:cubicBezTo>
                <a:lnTo>
                  <a:pt x="4132" y="16550"/>
                </a:lnTo>
                <a:cubicBezTo>
                  <a:pt x="3899" y="15704"/>
                  <a:pt x="3118" y="15054"/>
                  <a:pt x="2187" y="15054"/>
                </a:cubicBezTo>
                <a:cubicBezTo>
                  <a:pt x="2113" y="15054"/>
                  <a:pt x="2039" y="15058"/>
                  <a:pt x="1963" y="15066"/>
                </a:cubicBezTo>
                <a:cubicBezTo>
                  <a:pt x="1005" y="15158"/>
                  <a:pt x="251" y="15911"/>
                  <a:pt x="137" y="16869"/>
                </a:cubicBezTo>
                <a:cubicBezTo>
                  <a:pt x="0" y="18102"/>
                  <a:pt x="959" y="19129"/>
                  <a:pt x="2169" y="19129"/>
                </a:cubicBezTo>
                <a:cubicBezTo>
                  <a:pt x="3105" y="19129"/>
                  <a:pt x="3903" y="18490"/>
                  <a:pt x="4132" y="17623"/>
                </a:cubicBezTo>
                <a:lnTo>
                  <a:pt x="5410" y="17623"/>
                </a:lnTo>
                <a:cubicBezTo>
                  <a:pt x="6163" y="17623"/>
                  <a:pt x="6825" y="18125"/>
                  <a:pt x="7008" y="18855"/>
                </a:cubicBezTo>
                <a:cubicBezTo>
                  <a:pt x="7076" y="19152"/>
                  <a:pt x="7167" y="19426"/>
                  <a:pt x="7259" y="19723"/>
                </a:cubicBezTo>
                <a:cubicBezTo>
                  <a:pt x="7533" y="20476"/>
                  <a:pt x="7259" y="21320"/>
                  <a:pt x="6551" y="21731"/>
                </a:cubicBezTo>
                <a:lnTo>
                  <a:pt x="5136" y="22553"/>
                </a:lnTo>
                <a:cubicBezTo>
                  <a:pt x="4716" y="22132"/>
                  <a:pt x="4150" y="21905"/>
                  <a:pt x="3573" y="21905"/>
                </a:cubicBezTo>
                <a:cubicBezTo>
                  <a:pt x="3180" y="21905"/>
                  <a:pt x="2781" y="22011"/>
                  <a:pt x="2420" y="22233"/>
                </a:cubicBezTo>
                <a:cubicBezTo>
                  <a:pt x="1438" y="22827"/>
                  <a:pt x="1096" y="24128"/>
                  <a:pt x="1621" y="25132"/>
                </a:cubicBezTo>
                <a:cubicBezTo>
                  <a:pt x="2024" y="25891"/>
                  <a:pt x="2795" y="26325"/>
                  <a:pt x="3584" y="26325"/>
                </a:cubicBezTo>
                <a:cubicBezTo>
                  <a:pt x="3957" y="26325"/>
                  <a:pt x="4335" y="26228"/>
                  <a:pt x="4680" y="26022"/>
                </a:cubicBezTo>
                <a:cubicBezTo>
                  <a:pt x="5570" y="25520"/>
                  <a:pt x="5958" y="24493"/>
                  <a:pt x="5730" y="23534"/>
                </a:cubicBezTo>
                <a:lnTo>
                  <a:pt x="7304" y="22644"/>
                </a:lnTo>
                <a:cubicBezTo>
                  <a:pt x="7561" y="22489"/>
                  <a:pt x="7846" y="22414"/>
                  <a:pt x="8130" y="22414"/>
                </a:cubicBezTo>
                <a:cubicBezTo>
                  <a:pt x="8555" y="22414"/>
                  <a:pt x="8976" y="22581"/>
                  <a:pt x="9290" y="22895"/>
                </a:cubicBezTo>
                <a:cubicBezTo>
                  <a:pt x="9496" y="23101"/>
                  <a:pt x="9701" y="23306"/>
                  <a:pt x="9929" y="23489"/>
                </a:cubicBezTo>
                <a:cubicBezTo>
                  <a:pt x="10568" y="24014"/>
                  <a:pt x="10751" y="24881"/>
                  <a:pt x="10340" y="25589"/>
                </a:cubicBezTo>
                <a:lnTo>
                  <a:pt x="9975" y="26228"/>
                </a:lnTo>
                <a:cubicBezTo>
                  <a:pt x="9845" y="26195"/>
                  <a:pt x="9713" y="26179"/>
                  <a:pt x="9581" y="26179"/>
                </a:cubicBezTo>
                <a:cubicBezTo>
                  <a:pt x="8975" y="26179"/>
                  <a:pt x="8385" y="26518"/>
                  <a:pt x="8103" y="27118"/>
                </a:cubicBezTo>
                <a:cubicBezTo>
                  <a:pt x="7784" y="27848"/>
                  <a:pt x="8058" y="28716"/>
                  <a:pt x="8720" y="29149"/>
                </a:cubicBezTo>
                <a:cubicBezTo>
                  <a:pt x="8981" y="29311"/>
                  <a:pt x="9269" y="29387"/>
                  <a:pt x="9553" y="29387"/>
                </a:cubicBezTo>
                <a:cubicBezTo>
                  <a:pt x="10111" y="29387"/>
                  <a:pt x="10654" y="29093"/>
                  <a:pt x="10956" y="28579"/>
                </a:cubicBezTo>
                <a:cubicBezTo>
                  <a:pt x="11322" y="27940"/>
                  <a:pt x="11208" y="27164"/>
                  <a:pt x="10705" y="26661"/>
                </a:cubicBezTo>
                <a:lnTo>
                  <a:pt x="11162" y="25863"/>
                </a:lnTo>
                <a:cubicBezTo>
                  <a:pt x="11450" y="25340"/>
                  <a:pt x="12009" y="25045"/>
                  <a:pt x="12591" y="25045"/>
                </a:cubicBezTo>
                <a:cubicBezTo>
                  <a:pt x="12746" y="25045"/>
                  <a:pt x="12903" y="25066"/>
                  <a:pt x="13056" y="25109"/>
                </a:cubicBezTo>
                <a:cubicBezTo>
                  <a:pt x="13308" y="25178"/>
                  <a:pt x="13559" y="25246"/>
                  <a:pt x="13832" y="25292"/>
                </a:cubicBezTo>
                <a:cubicBezTo>
                  <a:pt x="14631" y="25452"/>
                  <a:pt x="15202" y="26114"/>
                  <a:pt x="15202" y="26913"/>
                </a:cubicBezTo>
                <a:lnTo>
                  <a:pt x="15202" y="28693"/>
                </a:lnTo>
                <a:cubicBezTo>
                  <a:pt x="14266" y="28944"/>
                  <a:pt x="13604" y="29834"/>
                  <a:pt x="13718" y="30861"/>
                </a:cubicBezTo>
                <a:cubicBezTo>
                  <a:pt x="13810" y="31797"/>
                  <a:pt x="14563" y="32573"/>
                  <a:pt x="15499" y="32665"/>
                </a:cubicBezTo>
                <a:cubicBezTo>
                  <a:pt x="15578" y="32673"/>
                  <a:pt x="15656" y="32678"/>
                  <a:pt x="15733" y="32678"/>
                </a:cubicBezTo>
                <a:cubicBezTo>
                  <a:pt x="16862" y="32678"/>
                  <a:pt x="17781" y="31767"/>
                  <a:pt x="17781" y="30656"/>
                </a:cubicBezTo>
                <a:cubicBezTo>
                  <a:pt x="17781" y="29697"/>
                  <a:pt x="17142" y="28921"/>
                  <a:pt x="16275" y="28693"/>
                </a:cubicBezTo>
                <a:lnTo>
                  <a:pt x="16275" y="26798"/>
                </a:lnTo>
                <a:cubicBezTo>
                  <a:pt x="16275" y="26022"/>
                  <a:pt x="16800" y="25383"/>
                  <a:pt x="17530" y="25201"/>
                </a:cubicBezTo>
                <a:cubicBezTo>
                  <a:pt x="17758" y="25132"/>
                  <a:pt x="17987" y="25064"/>
                  <a:pt x="18192" y="24995"/>
                </a:cubicBezTo>
                <a:cubicBezTo>
                  <a:pt x="18355" y="24939"/>
                  <a:pt x="18522" y="24913"/>
                  <a:pt x="18689" y="24913"/>
                </a:cubicBezTo>
                <a:cubicBezTo>
                  <a:pt x="19267" y="24913"/>
                  <a:pt x="19831" y="25234"/>
                  <a:pt x="20132" y="25748"/>
                </a:cubicBezTo>
                <a:lnTo>
                  <a:pt x="21045" y="27346"/>
                </a:lnTo>
                <a:cubicBezTo>
                  <a:pt x="20383" y="28031"/>
                  <a:pt x="20246" y="29127"/>
                  <a:pt x="20863" y="29948"/>
                </a:cubicBezTo>
                <a:cubicBezTo>
                  <a:pt x="21231" y="30477"/>
                  <a:pt x="21847" y="30781"/>
                  <a:pt x="22481" y="30781"/>
                </a:cubicBezTo>
                <a:cubicBezTo>
                  <a:pt x="22751" y="30781"/>
                  <a:pt x="23024" y="30726"/>
                  <a:pt x="23282" y="30610"/>
                </a:cubicBezTo>
                <a:cubicBezTo>
                  <a:pt x="24401" y="30131"/>
                  <a:pt x="24811" y="28784"/>
                  <a:pt x="24218" y="27757"/>
                </a:cubicBezTo>
                <a:cubicBezTo>
                  <a:pt x="23852" y="27116"/>
                  <a:pt x="23177" y="26754"/>
                  <a:pt x="22476" y="26754"/>
                </a:cubicBezTo>
                <a:cubicBezTo>
                  <a:pt x="22304" y="26754"/>
                  <a:pt x="22130" y="26776"/>
                  <a:pt x="21958" y="26821"/>
                </a:cubicBezTo>
                <a:lnTo>
                  <a:pt x="21022" y="25201"/>
                </a:lnTo>
                <a:cubicBezTo>
                  <a:pt x="20634" y="24539"/>
                  <a:pt x="20749" y="23671"/>
                  <a:pt x="21319" y="23169"/>
                </a:cubicBezTo>
                <a:cubicBezTo>
                  <a:pt x="21456" y="23009"/>
                  <a:pt x="21616" y="22872"/>
                  <a:pt x="21753" y="22713"/>
                </a:cubicBezTo>
                <a:cubicBezTo>
                  <a:pt x="22070" y="22368"/>
                  <a:pt x="22512" y="22198"/>
                  <a:pt x="22958" y="22198"/>
                </a:cubicBezTo>
                <a:cubicBezTo>
                  <a:pt x="23251" y="22198"/>
                  <a:pt x="23545" y="22271"/>
                  <a:pt x="23807" y="22416"/>
                </a:cubicBezTo>
                <a:lnTo>
                  <a:pt x="25793" y="23580"/>
                </a:lnTo>
                <a:cubicBezTo>
                  <a:pt x="25542" y="24562"/>
                  <a:pt x="25953" y="25611"/>
                  <a:pt x="26911" y="26136"/>
                </a:cubicBezTo>
                <a:cubicBezTo>
                  <a:pt x="27229" y="26310"/>
                  <a:pt x="27579" y="26392"/>
                  <a:pt x="27928" y="26392"/>
                </a:cubicBezTo>
                <a:cubicBezTo>
                  <a:pt x="28682" y="26392"/>
                  <a:pt x="29434" y="26009"/>
                  <a:pt x="29856" y="25338"/>
                </a:cubicBezTo>
                <a:cubicBezTo>
                  <a:pt x="30541" y="24265"/>
                  <a:pt x="30175" y="22850"/>
                  <a:pt x="29080" y="22211"/>
                </a:cubicBezTo>
                <a:cubicBezTo>
                  <a:pt x="28732" y="22005"/>
                  <a:pt x="28349" y="21908"/>
                  <a:pt x="27971" y="21908"/>
                </a:cubicBezTo>
                <a:cubicBezTo>
                  <a:pt x="27382" y="21908"/>
                  <a:pt x="26804" y="22145"/>
                  <a:pt x="26386" y="22576"/>
                </a:cubicBezTo>
                <a:lnTo>
                  <a:pt x="24423" y="21434"/>
                </a:lnTo>
                <a:cubicBezTo>
                  <a:pt x="23739" y="21046"/>
                  <a:pt x="23419" y="20248"/>
                  <a:pt x="23670" y="19517"/>
                </a:cubicBezTo>
                <a:cubicBezTo>
                  <a:pt x="23739" y="19312"/>
                  <a:pt x="23807" y="19106"/>
                  <a:pt x="23853" y="18901"/>
                </a:cubicBezTo>
                <a:cubicBezTo>
                  <a:pt x="24035" y="18148"/>
                  <a:pt x="24697" y="17623"/>
                  <a:pt x="25451" y="17623"/>
                </a:cubicBezTo>
                <a:lnTo>
                  <a:pt x="27322" y="17623"/>
                </a:lnTo>
                <a:cubicBezTo>
                  <a:pt x="27576" y="18490"/>
                  <a:pt x="28359" y="19142"/>
                  <a:pt x="29290" y="19142"/>
                </a:cubicBezTo>
                <a:cubicBezTo>
                  <a:pt x="29364" y="19142"/>
                  <a:pt x="29438" y="19137"/>
                  <a:pt x="29513" y="19129"/>
                </a:cubicBezTo>
                <a:cubicBezTo>
                  <a:pt x="30472" y="19038"/>
                  <a:pt x="31225" y="18262"/>
                  <a:pt x="31339" y="17326"/>
                </a:cubicBezTo>
                <a:cubicBezTo>
                  <a:pt x="31476" y="16093"/>
                  <a:pt x="30518" y="15043"/>
                  <a:pt x="29308" y="15043"/>
                </a:cubicBezTo>
                <a:cubicBezTo>
                  <a:pt x="28349" y="15043"/>
                  <a:pt x="27573" y="15683"/>
                  <a:pt x="27322" y="16550"/>
                </a:cubicBezTo>
                <a:lnTo>
                  <a:pt x="25588" y="16550"/>
                </a:lnTo>
                <a:cubicBezTo>
                  <a:pt x="24789" y="16550"/>
                  <a:pt x="24104" y="15979"/>
                  <a:pt x="23967" y="15180"/>
                </a:cubicBezTo>
                <a:cubicBezTo>
                  <a:pt x="23921" y="14929"/>
                  <a:pt x="23853" y="14655"/>
                  <a:pt x="23784" y="14404"/>
                </a:cubicBezTo>
                <a:cubicBezTo>
                  <a:pt x="23579" y="13674"/>
                  <a:pt x="23876" y="12898"/>
                  <a:pt x="24538" y="12533"/>
                </a:cubicBezTo>
                <a:lnTo>
                  <a:pt x="25473" y="11985"/>
                </a:lnTo>
                <a:cubicBezTo>
                  <a:pt x="25790" y="12315"/>
                  <a:pt x="26223" y="12488"/>
                  <a:pt x="26666" y="12488"/>
                </a:cubicBezTo>
                <a:cubicBezTo>
                  <a:pt x="26959" y="12488"/>
                  <a:pt x="27256" y="12413"/>
                  <a:pt x="27528" y="12259"/>
                </a:cubicBezTo>
                <a:cubicBezTo>
                  <a:pt x="28304" y="11802"/>
                  <a:pt x="28578" y="10775"/>
                  <a:pt x="28167" y="9976"/>
                </a:cubicBezTo>
                <a:cubicBezTo>
                  <a:pt x="27858" y="9406"/>
                  <a:pt x="27268" y="9085"/>
                  <a:pt x="26665" y="9085"/>
                </a:cubicBezTo>
                <a:cubicBezTo>
                  <a:pt x="26375" y="9085"/>
                  <a:pt x="26082" y="9159"/>
                  <a:pt x="25816" y="9314"/>
                </a:cubicBezTo>
                <a:cubicBezTo>
                  <a:pt x="25131" y="9702"/>
                  <a:pt x="24834" y="10501"/>
                  <a:pt x="25017" y="11232"/>
                </a:cubicBezTo>
                <a:lnTo>
                  <a:pt x="24264" y="11665"/>
                </a:lnTo>
                <a:cubicBezTo>
                  <a:pt x="24008" y="11814"/>
                  <a:pt x="23729" y="11885"/>
                  <a:pt x="23451" y="11885"/>
                </a:cubicBezTo>
                <a:cubicBezTo>
                  <a:pt x="22961" y="11885"/>
                  <a:pt x="22476" y="11663"/>
                  <a:pt x="22141" y="11254"/>
                </a:cubicBezTo>
                <a:cubicBezTo>
                  <a:pt x="21958" y="11026"/>
                  <a:pt x="21753" y="10821"/>
                  <a:pt x="21547" y="10615"/>
                </a:cubicBezTo>
                <a:cubicBezTo>
                  <a:pt x="21022" y="10090"/>
                  <a:pt x="20908" y="9269"/>
                  <a:pt x="21274" y="8630"/>
                </a:cubicBezTo>
                <a:lnTo>
                  <a:pt x="22141" y="7146"/>
                </a:lnTo>
                <a:cubicBezTo>
                  <a:pt x="22318" y="7191"/>
                  <a:pt x="22499" y="7213"/>
                  <a:pt x="22679" y="7213"/>
                </a:cubicBezTo>
                <a:cubicBezTo>
                  <a:pt x="23497" y="7213"/>
                  <a:pt x="24300" y="6755"/>
                  <a:pt x="24675" y="5913"/>
                </a:cubicBezTo>
                <a:cubicBezTo>
                  <a:pt x="25108" y="4955"/>
                  <a:pt x="24743" y="3791"/>
                  <a:pt x="23853" y="3220"/>
                </a:cubicBezTo>
                <a:cubicBezTo>
                  <a:pt x="23488" y="2990"/>
                  <a:pt x="23085" y="2881"/>
                  <a:pt x="22688" y="2881"/>
                </a:cubicBezTo>
                <a:cubicBezTo>
                  <a:pt x="21942" y="2881"/>
                  <a:pt x="21219" y="3265"/>
                  <a:pt x="20817" y="3950"/>
                </a:cubicBezTo>
                <a:cubicBezTo>
                  <a:pt x="20315" y="4818"/>
                  <a:pt x="20475" y="5890"/>
                  <a:pt x="21159" y="6575"/>
                </a:cubicBezTo>
                <a:lnTo>
                  <a:pt x="20406" y="7876"/>
                </a:lnTo>
                <a:cubicBezTo>
                  <a:pt x="20112" y="8395"/>
                  <a:pt x="19556" y="8705"/>
                  <a:pt x="18976" y="8705"/>
                </a:cubicBezTo>
                <a:cubicBezTo>
                  <a:pt x="18790" y="8705"/>
                  <a:pt x="18603" y="8673"/>
                  <a:pt x="18420" y="8607"/>
                </a:cubicBezTo>
                <a:cubicBezTo>
                  <a:pt x="18146" y="8515"/>
                  <a:pt x="17895" y="8447"/>
                  <a:pt x="17621" y="8378"/>
                </a:cubicBezTo>
                <a:cubicBezTo>
                  <a:pt x="16891" y="8173"/>
                  <a:pt x="16366" y="7534"/>
                  <a:pt x="16366" y="6781"/>
                </a:cubicBezTo>
                <a:lnTo>
                  <a:pt x="16366" y="4795"/>
                </a:lnTo>
                <a:cubicBezTo>
                  <a:pt x="17439" y="4498"/>
                  <a:pt x="18215" y="3517"/>
                  <a:pt x="18169" y="2353"/>
                </a:cubicBezTo>
                <a:cubicBezTo>
                  <a:pt x="18146" y="1097"/>
                  <a:pt x="17097" y="47"/>
                  <a:pt x="15841" y="2"/>
                </a:cubicBezTo>
                <a:cubicBezTo>
                  <a:pt x="15813" y="1"/>
                  <a:pt x="15785" y="0"/>
                  <a:pt x="15757" y="0"/>
                </a:cubicBezTo>
                <a:close/>
              </a:path>
            </a:pathLst>
          </a:custGeom>
          <a:solidFill>
            <a:srgbClr val="F24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43"/>
          <p:cNvGrpSpPr/>
          <p:nvPr/>
        </p:nvGrpSpPr>
        <p:grpSpPr>
          <a:xfrm>
            <a:off x="362383" y="311327"/>
            <a:ext cx="6935753" cy="1028484"/>
            <a:chOff x="-773418" y="508461"/>
            <a:chExt cx="12585290" cy="1883326"/>
          </a:xfrm>
        </p:grpSpPr>
        <p:sp>
          <p:nvSpPr>
            <p:cNvPr id="2025" name="Google Shape;2025;p43"/>
            <p:cNvSpPr/>
            <p:nvPr/>
          </p:nvSpPr>
          <p:spPr>
            <a:xfrm>
              <a:off x="-417238" y="1806187"/>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grpSp>
          <p:nvGrpSpPr>
            <p:cNvPr id="2026" name="Google Shape;2026;p43"/>
            <p:cNvGrpSpPr/>
            <p:nvPr/>
          </p:nvGrpSpPr>
          <p:grpSpPr>
            <a:xfrm>
              <a:off x="-773398" y="662596"/>
              <a:ext cx="12585270" cy="1491758"/>
              <a:chOff x="-182039" y="1056992"/>
              <a:chExt cx="12618077" cy="1793841"/>
            </a:xfrm>
          </p:grpSpPr>
          <p:sp>
            <p:nvSpPr>
              <p:cNvPr id="2027" name="Google Shape;2027;p43"/>
              <p:cNvSpPr/>
              <p:nvPr/>
            </p:nvSpPr>
            <p:spPr>
              <a:xfrm>
                <a:off x="8745737" y="1056992"/>
                <a:ext cx="3690300" cy="7581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28" name="Google Shape;2028;p43"/>
              <p:cNvSpPr/>
              <p:nvPr/>
            </p:nvSpPr>
            <p:spPr>
              <a:xfrm>
                <a:off x="-182039" y="2234332"/>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4</a:t>
                </a:r>
                <a:endParaRPr sz="500"/>
              </a:p>
            </p:txBody>
          </p:sp>
        </p:grpSp>
        <p:sp>
          <p:nvSpPr>
            <p:cNvPr id="2029" name="Google Shape;2029;p43"/>
            <p:cNvSpPr txBox="1"/>
            <p:nvPr/>
          </p:nvSpPr>
          <p:spPr>
            <a:xfrm>
              <a:off x="-24341" y="1895934"/>
              <a:ext cx="2830200" cy="47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Exclude Irrelevant Data</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30" name="Google Shape;2030;p43"/>
            <p:cNvSpPr txBox="1"/>
            <p:nvPr/>
          </p:nvSpPr>
          <p:spPr>
            <a:xfrm>
              <a:off x="8475326" y="808923"/>
              <a:ext cx="2929800" cy="2856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Rename &amp; Convert Data Type of the Column</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31" name="Google Shape;2031;p43"/>
            <p:cNvSpPr/>
            <p:nvPr/>
          </p:nvSpPr>
          <p:spPr>
            <a:xfrm>
              <a:off x="-417238" y="653134"/>
              <a:ext cx="3680700" cy="5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32" name="Google Shape;2032;p43"/>
            <p:cNvSpPr/>
            <p:nvPr/>
          </p:nvSpPr>
          <p:spPr>
            <a:xfrm>
              <a:off x="4046652" y="685011"/>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33" name="Google Shape;2033;p43"/>
            <p:cNvSpPr txBox="1"/>
            <p:nvPr/>
          </p:nvSpPr>
          <p:spPr>
            <a:xfrm>
              <a:off x="-170004" y="746924"/>
              <a:ext cx="3121500" cy="39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Extract States one at a time</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34" name="Google Shape;2034;p43"/>
            <p:cNvSpPr txBox="1"/>
            <p:nvPr/>
          </p:nvSpPr>
          <p:spPr>
            <a:xfrm>
              <a:off x="4347053" y="776988"/>
              <a:ext cx="3121500" cy="397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Split columns (Month/Type)</a:t>
              </a:r>
              <a:endParaRPr sz="11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2035" name="Google Shape;2035;p43"/>
            <p:cNvGrpSpPr/>
            <p:nvPr/>
          </p:nvGrpSpPr>
          <p:grpSpPr>
            <a:xfrm>
              <a:off x="3482114" y="1620761"/>
              <a:ext cx="4036885" cy="768705"/>
              <a:chOff x="4084565" y="1071109"/>
              <a:chExt cx="4047409" cy="924368"/>
            </a:xfrm>
          </p:grpSpPr>
          <p:sp>
            <p:nvSpPr>
              <p:cNvPr id="2036" name="Google Shape;2036;p43"/>
              <p:cNvSpPr/>
              <p:nvPr/>
            </p:nvSpPr>
            <p:spPr>
              <a:xfrm>
                <a:off x="4441674" y="1237377"/>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37" name="Google Shape;2037;p43"/>
              <p:cNvSpPr/>
              <p:nvPr/>
            </p:nvSpPr>
            <p:spPr>
              <a:xfrm>
                <a:off x="4084565" y="1071109"/>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5</a:t>
                </a:r>
                <a:endParaRPr sz="500"/>
              </a:p>
            </p:txBody>
          </p:sp>
        </p:grpSp>
        <p:sp>
          <p:nvSpPr>
            <p:cNvPr id="2038" name="Google Shape;2038;p43"/>
            <p:cNvSpPr txBox="1"/>
            <p:nvPr/>
          </p:nvSpPr>
          <p:spPr>
            <a:xfrm>
              <a:off x="4362341" y="1905362"/>
              <a:ext cx="29298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Separate Vac and Unem </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39" name="Google Shape;2039;p43"/>
            <p:cNvSpPr/>
            <p:nvPr/>
          </p:nvSpPr>
          <p:spPr>
            <a:xfrm>
              <a:off x="-773418" y="514241"/>
              <a:ext cx="710400" cy="476100"/>
            </a:xfrm>
            <a:prstGeom prst="hexagon">
              <a:avLst>
                <a:gd fmla="val 25000" name="adj"/>
                <a:gd fmla="val 115470" name="vf"/>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Fira Sans Extra Condensed Medium"/>
                  <a:ea typeface="Fira Sans Extra Condensed Medium"/>
                  <a:cs typeface="Fira Sans Extra Condensed Medium"/>
                  <a:sym typeface="Fira Sans Extra Condensed Medium"/>
                </a:rPr>
                <a:t>1</a:t>
              </a:r>
              <a:endParaRPr sz="1900">
                <a:latin typeface="Fira Sans Extra Condensed Medium"/>
                <a:ea typeface="Fira Sans Extra Condensed Medium"/>
                <a:cs typeface="Fira Sans Extra Condensed Medium"/>
                <a:sym typeface="Fira Sans Extra Condensed Medium"/>
              </a:endParaRPr>
            </a:p>
          </p:txBody>
        </p:sp>
        <p:sp>
          <p:nvSpPr>
            <p:cNvPr id="2040" name="Google Shape;2040;p43"/>
            <p:cNvSpPr/>
            <p:nvPr/>
          </p:nvSpPr>
          <p:spPr>
            <a:xfrm>
              <a:off x="3483099" y="552497"/>
              <a:ext cx="710400" cy="512700"/>
            </a:xfrm>
            <a:prstGeom prst="hexagon">
              <a:avLst>
                <a:gd fmla="val 25000" name="adj"/>
                <a:gd fmla="val 115470" name="vf"/>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2</a:t>
              </a:r>
              <a:endParaRPr sz="500"/>
            </a:p>
          </p:txBody>
        </p:sp>
        <p:sp>
          <p:nvSpPr>
            <p:cNvPr id="2041" name="Google Shape;2041;p43"/>
            <p:cNvSpPr/>
            <p:nvPr/>
          </p:nvSpPr>
          <p:spPr>
            <a:xfrm>
              <a:off x="7921767" y="508461"/>
              <a:ext cx="710400" cy="476100"/>
            </a:xfrm>
            <a:prstGeom prst="hexagon">
              <a:avLst>
                <a:gd fmla="val 25000" name="adj"/>
                <a:gd fmla="val 115470" name="vf"/>
              </a:avLst>
            </a:prstGeom>
            <a:solidFill>
              <a:srgbClr val="F9CB9C"/>
            </a:solid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3</a:t>
              </a:r>
              <a:endParaRPr sz="500"/>
            </a:p>
          </p:txBody>
        </p:sp>
      </p:grpSp>
      <p:sp>
        <p:nvSpPr>
          <p:cNvPr id="2042" name="Google Shape;2042;p43"/>
          <p:cNvSpPr/>
          <p:nvPr/>
        </p:nvSpPr>
        <p:spPr>
          <a:xfrm>
            <a:off x="8103252" y="191749"/>
            <a:ext cx="753795" cy="783945"/>
          </a:xfrm>
          <a:custGeom>
            <a:rect b="b" l="l" r="r" t="t"/>
            <a:pathLst>
              <a:path extrusionOk="0" h="32678" w="31477">
                <a:moveTo>
                  <a:pt x="18238" y="12578"/>
                </a:moveTo>
                <a:cubicBezTo>
                  <a:pt x="18854" y="12578"/>
                  <a:pt x="19356" y="13080"/>
                  <a:pt x="19356" y="13720"/>
                </a:cubicBezTo>
                <a:cubicBezTo>
                  <a:pt x="19356" y="14336"/>
                  <a:pt x="18854" y="14838"/>
                  <a:pt x="18238" y="14838"/>
                </a:cubicBezTo>
                <a:cubicBezTo>
                  <a:pt x="17621" y="14838"/>
                  <a:pt x="17119" y="14336"/>
                  <a:pt x="17119" y="13720"/>
                </a:cubicBezTo>
                <a:cubicBezTo>
                  <a:pt x="17119" y="13080"/>
                  <a:pt x="17621" y="12578"/>
                  <a:pt x="18238" y="12578"/>
                </a:cubicBezTo>
                <a:close/>
                <a:moveTo>
                  <a:pt x="11892" y="14108"/>
                </a:moveTo>
                <a:cubicBezTo>
                  <a:pt x="13444" y="14108"/>
                  <a:pt x="14700" y="15363"/>
                  <a:pt x="14700" y="16892"/>
                </a:cubicBezTo>
                <a:cubicBezTo>
                  <a:pt x="14700" y="18444"/>
                  <a:pt x="13444" y="19700"/>
                  <a:pt x="11892" y="19700"/>
                </a:cubicBezTo>
                <a:cubicBezTo>
                  <a:pt x="10340" y="19700"/>
                  <a:pt x="9108" y="18444"/>
                  <a:pt x="9108" y="16892"/>
                </a:cubicBezTo>
                <a:cubicBezTo>
                  <a:pt x="9108" y="15363"/>
                  <a:pt x="10340" y="14108"/>
                  <a:pt x="11892" y="14108"/>
                </a:cubicBezTo>
                <a:close/>
                <a:moveTo>
                  <a:pt x="17621" y="17897"/>
                </a:moveTo>
                <a:cubicBezTo>
                  <a:pt x="18854" y="17897"/>
                  <a:pt x="19881" y="18901"/>
                  <a:pt x="19881" y="20156"/>
                </a:cubicBezTo>
                <a:cubicBezTo>
                  <a:pt x="19881" y="21412"/>
                  <a:pt x="18854" y="22416"/>
                  <a:pt x="17621" y="22416"/>
                </a:cubicBezTo>
                <a:cubicBezTo>
                  <a:pt x="16366" y="22416"/>
                  <a:pt x="15339" y="21412"/>
                  <a:pt x="15339" y="20156"/>
                </a:cubicBezTo>
                <a:cubicBezTo>
                  <a:pt x="15339" y="18901"/>
                  <a:pt x="16366" y="17897"/>
                  <a:pt x="17621" y="17897"/>
                </a:cubicBezTo>
                <a:close/>
                <a:moveTo>
                  <a:pt x="15757" y="0"/>
                </a:moveTo>
                <a:cubicBezTo>
                  <a:pt x="14403" y="0"/>
                  <a:pt x="13308" y="1080"/>
                  <a:pt x="13308" y="2444"/>
                </a:cubicBezTo>
                <a:cubicBezTo>
                  <a:pt x="13308" y="3562"/>
                  <a:pt x="14061" y="4498"/>
                  <a:pt x="15111" y="4795"/>
                </a:cubicBezTo>
                <a:lnTo>
                  <a:pt x="15111" y="6644"/>
                </a:lnTo>
                <a:cubicBezTo>
                  <a:pt x="15111" y="7420"/>
                  <a:pt x="14540" y="8105"/>
                  <a:pt x="13764" y="8241"/>
                </a:cubicBezTo>
                <a:cubicBezTo>
                  <a:pt x="13467" y="8310"/>
                  <a:pt x="13171" y="8378"/>
                  <a:pt x="12874" y="8470"/>
                </a:cubicBezTo>
                <a:cubicBezTo>
                  <a:pt x="12709" y="8521"/>
                  <a:pt x="12542" y="8546"/>
                  <a:pt x="12376" y="8546"/>
                </a:cubicBezTo>
                <a:cubicBezTo>
                  <a:pt x="11805" y="8546"/>
                  <a:pt x="11257" y="8252"/>
                  <a:pt x="10956" y="7739"/>
                </a:cubicBezTo>
                <a:lnTo>
                  <a:pt x="10363" y="6689"/>
                </a:lnTo>
                <a:cubicBezTo>
                  <a:pt x="11071" y="5982"/>
                  <a:pt x="11208" y="4841"/>
                  <a:pt x="10568" y="3973"/>
                </a:cubicBezTo>
                <a:cubicBezTo>
                  <a:pt x="10171" y="3417"/>
                  <a:pt x="9530" y="3104"/>
                  <a:pt x="8877" y="3104"/>
                </a:cubicBezTo>
                <a:cubicBezTo>
                  <a:pt x="8592" y="3104"/>
                  <a:pt x="8305" y="3164"/>
                  <a:pt x="8035" y="3288"/>
                </a:cubicBezTo>
                <a:cubicBezTo>
                  <a:pt x="6871" y="3791"/>
                  <a:pt x="6437" y="5183"/>
                  <a:pt x="7053" y="6256"/>
                </a:cubicBezTo>
                <a:cubicBezTo>
                  <a:pt x="7439" y="6935"/>
                  <a:pt x="8149" y="7304"/>
                  <a:pt x="8875" y="7304"/>
                </a:cubicBezTo>
                <a:cubicBezTo>
                  <a:pt x="9052" y="7304"/>
                  <a:pt x="9230" y="7282"/>
                  <a:pt x="9404" y="7237"/>
                </a:cubicBezTo>
                <a:lnTo>
                  <a:pt x="9998" y="8241"/>
                </a:lnTo>
                <a:cubicBezTo>
                  <a:pt x="10386" y="8903"/>
                  <a:pt x="10249" y="9771"/>
                  <a:pt x="9678" y="10273"/>
                </a:cubicBezTo>
                <a:cubicBezTo>
                  <a:pt x="9404" y="10524"/>
                  <a:pt x="9130" y="10798"/>
                  <a:pt x="8879" y="11072"/>
                </a:cubicBezTo>
                <a:cubicBezTo>
                  <a:pt x="8568" y="11440"/>
                  <a:pt x="8115" y="11633"/>
                  <a:pt x="7652" y="11633"/>
                </a:cubicBezTo>
                <a:cubicBezTo>
                  <a:pt x="7370" y="11633"/>
                  <a:pt x="7085" y="11561"/>
                  <a:pt x="6825" y="11414"/>
                </a:cubicBezTo>
                <a:lnTo>
                  <a:pt x="6300" y="11095"/>
                </a:lnTo>
                <a:cubicBezTo>
                  <a:pt x="6506" y="10319"/>
                  <a:pt x="6163" y="9474"/>
                  <a:pt x="5433" y="9063"/>
                </a:cubicBezTo>
                <a:cubicBezTo>
                  <a:pt x="5163" y="8906"/>
                  <a:pt x="4865" y="8832"/>
                  <a:pt x="4567" y="8832"/>
                </a:cubicBezTo>
                <a:cubicBezTo>
                  <a:pt x="3957" y="8832"/>
                  <a:pt x="3351" y="9142"/>
                  <a:pt x="3013" y="9679"/>
                </a:cubicBezTo>
                <a:cubicBezTo>
                  <a:pt x="2465" y="10570"/>
                  <a:pt x="2762" y="11688"/>
                  <a:pt x="3652" y="12213"/>
                </a:cubicBezTo>
                <a:cubicBezTo>
                  <a:pt x="3929" y="12374"/>
                  <a:pt x="4234" y="12451"/>
                  <a:pt x="4536" y="12451"/>
                </a:cubicBezTo>
                <a:cubicBezTo>
                  <a:pt x="5007" y="12451"/>
                  <a:pt x="5473" y="12264"/>
                  <a:pt x="5821" y="11916"/>
                </a:cubicBezTo>
                <a:lnTo>
                  <a:pt x="6414" y="12259"/>
                </a:lnTo>
                <a:cubicBezTo>
                  <a:pt x="7076" y="12647"/>
                  <a:pt x="7396" y="13423"/>
                  <a:pt x="7167" y="14153"/>
                </a:cubicBezTo>
                <a:cubicBezTo>
                  <a:pt x="7053" y="14496"/>
                  <a:pt x="6962" y="14861"/>
                  <a:pt x="6894" y="15226"/>
                </a:cubicBezTo>
                <a:cubicBezTo>
                  <a:pt x="6757" y="16002"/>
                  <a:pt x="6072" y="16550"/>
                  <a:pt x="5273" y="16550"/>
                </a:cubicBezTo>
                <a:lnTo>
                  <a:pt x="4132" y="16550"/>
                </a:lnTo>
                <a:cubicBezTo>
                  <a:pt x="3899" y="15704"/>
                  <a:pt x="3118" y="15054"/>
                  <a:pt x="2187" y="15054"/>
                </a:cubicBezTo>
                <a:cubicBezTo>
                  <a:pt x="2113" y="15054"/>
                  <a:pt x="2039" y="15058"/>
                  <a:pt x="1963" y="15066"/>
                </a:cubicBezTo>
                <a:cubicBezTo>
                  <a:pt x="1005" y="15158"/>
                  <a:pt x="251" y="15911"/>
                  <a:pt x="137" y="16869"/>
                </a:cubicBezTo>
                <a:cubicBezTo>
                  <a:pt x="0" y="18102"/>
                  <a:pt x="959" y="19129"/>
                  <a:pt x="2169" y="19129"/>
                </a:cubicBezTo>
                <a:cubicBezTo>
                  <a:pt x="3105" y="19129"/>
                  <a:pt x="3903" y="18490"/>
                  <a:pt x="4132" y="17623"/>
                </a:cubicBezTo>
                <a:lnTo>
                  <a:pt x="5410" y="17623"/>
                </a:lnTo>
                <a:cubicBezTo>
                  <a:pt x="6163" y="17623"/>
                  <a:pt x="6825" y="18125"/>
                  <a:pt x="7008" y="18855"/>
                </a:cubicBezTo>
                <a:cubicBezTo>
                  <a:pt x="7076" y="19152"/>
                  <a:pt x="7167" y="19426"/>
                  <a:pt x="7259" y="19723"/>
                </a:cubicBezTo>
                <a:cubicBezTo>
                  <a:pt x="7533" y="20476"/>
                  <a:pt x="7259" y="21320"/>
                  <a:pt x="6551" y="21731"/>
                </a:cubicBezTo>
                <a:lnTo>
                  <a:pt x="5136" y="22553"/>
                </a:lnTo>
                <a:cubicBezTo>
                  <a:pt x="4716" y="22132"/>
                  <a:pt x="4150" y="21905"/>
                  <a:pt x="3573" y="21905"/>
                </a:cubicBezTo>
                <a:cubicBezTo>
                  <a:pt x="3180" y="21905"/>
                  <a:pt x="2781" y="22011"/>
                  <a:pt x="2420" y="22233"/>
                </a:cubicBezTo>
                <a:cubicBezTo>
                  <a:pt x="1438" y="22827"/>
                  <a:pt x="1096" y="24128"/>
                  <a:pt x="1621" y="25132"/>
                </a:cubicBezTo>
                <a:cubicBezTo>
                  <a:pt x="2024" y="25891"/>
                  <a:pt x="2795" y="26325"/>
                  <a:pt x="3584" y="26325"/>
                </a:cubicBezTo>
                <a:cubicBezTo>
                  <a:pt x="3957" y="26325"/>
                  <a:pt x="4335" y="26228"/>
                  <a:pt x="4680" y="26022"/>
                </a:cubicBezTo>
                <a:cubicBezTo>
                  <a:pt x="5570" y="25520"/>
                  <a:pt x="5958" y="24493"/>
                  <a:pt x="5730" y="23534"/>
                </a:cubicBezTo>
                <a:lnTo>
                  <a:pt x="7304" y="22644"/>
                </a:lnTo>
                <a:cubicBezTo>
                  <a:pt x="7561" y="22489"/>
                  <a:pt x="7846" y="22414"/>
                  <a:pt x="8130" y="22414"/>
                </a:cubicBezTo>
                <a:cubicBezTo>
                  <a:pt x="8555" y="22414"/>
                  <a:pt x="8976" y="22581"/>
                  <a:pt x="9290" y="22895"/>
                </a:cubicBezTo>
                <a:cubicBezTo>
                  <a:pt x="9496" y="23101"/>
                  <a:pt x="9701" y="23306"/>
                  <a:pt x="9929" y="23489"/>
                </a:cubicBezTo>
                <a:cubicBezTo>
                  <a:pt x="10568" y="24014"/>
                  <a:pt x="10751" y="24881"/>
                  <a:pt x="10340" y="25589"/>
                </a:cubicBezTo>
                <a:lnTo>
                  <a:pt x="9975" y="26228"/>
                </a:lnTo>
                <a:cubicBezTo>
                  <a:pt x="9845" y="26195"/>
                  <a:pt x="9713" y="26179"/>
                  <a:pt x="9581" y="26179"/>
                </a:cubicBezTo>
                <a:cubicBezTo>
                  <a:pt x="8975" y="26179"/>
                  <a:pt x="8385" y="26518"/>
                  <a:pt x="8103" y="27118"/>
                </a:cubicBezTo>
                <a:cubicBezTo>
                  <a:pt x="7784" y="27848"/>
                  <a:pt x="8058" y="28716"/>
                  <a:pt x="8720" y="29149"/>
                </a:cubicBezTo>
                <a:cubicBezTo>
                  <a:pt x="8981" y="29311"/>
                  <a:pt x="9269" y="29387"/>
                  <a:pt x="9553" y="29387"/>
                </a:cubicBezTo>
                <a:cubicBezTo>
                  <a:pt x="10111" y="29387"/>
                  <a:pt x="10654" y="29093"/>
                  <a:pt x="10956" y="28579"/>
                </a:cubicBezTo>
                <a:cubicBezTo>
                  <a:pt x="11322" y="27940"/>
                  <a:pt x="11208" y="27164"/>
                  <a:pt x="10705" y="26661"/>
                </a:cubicBezTo>
                <a:lnTo>
                  <a:pt x="11162" y="25863"/>
                </a:lnTo>
                <a:cubicBezTo>
                  <a:pt x="11450" y="25340"/>
                  <a:pt x="12009" y="25045"/>
                  <a:pt x="12591" y="25045"/>
                </a:cubicBezTo>
                <a:cubicBezTo>
                  <a:pt x="12746" y="25045"/>
                  <a:pt x="12903" y="25066"/>
                  <a:pt x="13056" y="25109"/>
                </a:cubicBezTo>
                <a:cubicBezTo>
                  <a:pt x="13308" y="25178"/>
                  <a:pt x="13559" y="25246"/>
                  <a:pt x="13832" y="25292"/>
                </a:cubicBezTo>
                <a:cubicBezTo>
                  <a:pt x="14631" y="25452"/>
                  <a:pt x="15202" y="26114"/>
                  <a:pt x="15202" y="26913"/>
                </a:cubicBezTo>
                <a:lnTo>
                  <a:pt x="15202" y="28693"/>
                </a:lnTo>
                <a:cubicBezTo>
                  <a:pt x="14266" y="28944"/>
                  <a:pt x="13604" y="29834"/>
                  <a:pt x="13718" y="30861"/>
                </a:cubicBezTo>
                <a:cubicBezTo>
                  <a:pt x="13810" y="31797"/>
                  <a:pt x="14563" y="32573"/>
                  <a:pt x="15499" y="32665"/>
                </a:cubicBezTo>
                <a:cubicBezTo>
                  <a:pt x="15578" y="32673"/>
                  <a:pt x="15656" y="32678"/>
                  <a:pt x="15733" y="32678"/>
                </a:cubicBezTo>
                <a:cubicBezTo>
                  <a:pt x="16862" y="32678"/>
                  <a:pt x="17781" y="31767"/>
                  <a:pt x="17781" y="30656"/>
                </a:cubicBezTo>
                <a:cubicBezTo>
                  <a:pt x="17781" y="29697"/>
                  <a:pt x="17142" y="28921"/>
                  <a:pt x="16275" y="28693"/>
                </a:cubicBezTo>
                <a:lnTo>
                  <a:pt x="16275" y="26798"/>
                </a:lnTo>
                <a:cubicBezTo>
                  <a:pt x="16275" y="26022"/>
                  <a:pt x="16800" y="25383"/>
                  <a:pt x="17530" y="25201"/>
                </a:cubicBezTo>
                <a:cubicBezTo>
                  <a:pt x="17758" y="25132"/>
                  <a:pt x="17987" y="25064"/>
                  <a:pt x="18192" y="24995"/>
                </a:cubicBezTo>
                <a:cubicBezTo>
                  <a:pt x="18355" y="24939"/>
                  <a:pt x="18522" y="24913"/>
                  <a:pt x="18689" y="24913"/>
                </a:cubicBezTo>
                <a:cubicBezTo>
                  <a:pt x="19267" y="24913"/>
                  <a:pt x="19831" y="25234"/>
                  <a:pt x="20132" y="25748"/>
                </a:cubicBezTo>
                <a:lnTo>
                  <a:pt x="21045" y="27346"/>
                </a:lnTo>
                <a:cubicBezTo>
                  <a:pt x="20383" y="28031"/>
                  <a:pt x="20246" y="29127"/>
                  <a:pt x="20863" y="29948"/>
                </a:cubicBezTo>
                <a:cubicBezTo>
                  <a:pt x="21231" y="30477"/>
                  <a:pt x="21847" y="30781"/>
                  <a:pt x="22481" y="30781"/>
                </a:cubicBezTo>
                <a:cubicBezTo>
                  <a:pt x="22751" y="30781"/>
                  <a:pt x="23024" y="30726"/>
                  <a:pt x="23282" y="30610"/>
                </a:cubicBezTo>
                <a:cubicBezTo>
                  <a:pt x="24401" y="30131"/>
                  <a:pt x="24811" y="28784"/>
                  <a:pt x="24218" y="27757"/>
                </a:cubicBezTo>
                <a:cubicBezTo>
                  <a:pt x="23852" y="27116"/>
                  <a:pt x="23177" y="26754"/>
                  <a:pt x="22476" y="26754"/>
                </a:cubicBezTo>
                <a:cubicBezTo>
                  <a:pt x="22304" y="26754"/>
                  <a:pt x="22130" y="26776"/>
                  <a:pt x="21958" y="26821"/>
                </a:cubicBezTo>
                <a:lnTo>
                  <a:pt x="21022" y="25201"/>
                </a:lnTo>
                <a:cubicBezTo>
                  <a:pt x="20634" y="24539"/>
                  <a:pt x="20749" y="23671"/>
                  <a:pt x="21319" y="23169"/>
                </a:cubicBezTo>
                <a:cubicBezTo>
                  <a:pt x="21456" y="23009"/>
                  <a:pt x="21616" y="22872"/>
                  <a:pt x="21753" y="22713"/>
                </a:cubicBezTo>
                <a:cubicBezTo>
                  <a:pt x="22070" y="22368"/>
                  <a:pt x="22512" y="22198"/>
                  <a:pt x="22958" y="22198"/>
                </a:cubicBezTo>
                <a:cubicBezTo>
                  <a:pt x="23251" y="22198"/>
                  <a:pt x="23545" y="22271"/>
                  <a:pt x="23807" y="22416"/>
                </a:cubicBezTo>
                <a:lnTo>
                  <a:pt x="25793" y="23580"/>
                </a:lnTo>
                <a:cubicBezTo>
                  <a:pt x="25542" y="24562"/>
                  <a:pt x="25953" y="25611"/>
                  <a:pt x="26911" y="26136"/>
                </a:cubicBezTo>
                <a:cubicBezTo>
                  <a:pt x="27229" y="26310"/>
                  <a:pt x="27579" y="26392"/>
                  <a:pt x="27928" y="26392"/>
                </a:cubicBezTo>
                <a:cubicBezTo>
                  <a:pt x="28682" y="26392"/>
                  <a:pt x="29434" y="26009"/>
                  <a:pt x="29856" y="25338"/>
                </a:cubicBezTo>
                <a:cubicBezTo>
                  <a:pt x="30541" y="24265"/>
                  <a:pt x="30175" y="22850"/>
                  <a:pt x="29080" y="22211"/>
                </a:cubicBezTo>
                <a:cubicBezTo>
                  <a:pt x="28732" y="22005"/>
                  <a:pt x="28349" y="21908"/>
                  <a:pt x="27971" y="21908"/>
                </a:cubicBezTo>
                <a:cubicBezTo>
                  <a:pt x="27382" y="21908"/>
                  <a:pt x="26804" y="22145"/>
                  <a:pt x="26386" y="22576"/>
                </a:cubicBezTo>
                <a:lnTo>
                  <a:pt x="24423" y="21434"/>
                </a:lnTo>
                <a:cubicBezTo>
                  <a:pt x="23739" y="21046"/>
                  <a:pt x="23419" y="20248"/>
                  <a:pt x="23670" y="19517"/>
                </a:cubicBezTo>
                <a:cubicBezTo>
                  <a:pt x="23739" y="19312"/>
                  <a:pt x="23807" y="19106"/>
                  <a:pt x="23853" y="18901"/>
                </a:cubicBezTo>
                <a:cubicBezTo>
                  <a:pt x="24035" y="18148"/>
                  <a:pt x="24697" y="17623"/>
                  <a:pt x="25451" y="17623"/>
                </a:cubicBezTo>
                <a:lnTo>
                  <a:pt x="27322" y="17623"/>
                </a:lnTo>
                <a:cubicBezTo>
                  <a:pt x="27576" y="18490"/>
                  <a:pt x="28359" y="19142"/>
                  <a:pt x="29290" y="19142"/>
                </a:cubicBezTo>
                <a:cubicBezTo>
                  <a:pt x="29364" y="19142"/>
                  <a:pt x="29438" y="19137"/>
                  <a:pt x="29513" y="19129"/>
                </a:cubicBezTo>
                <a:cubicBezTo>
                  <a:pt x="30472" y="19038"/>
                  <a:pt x="31225" y="18262"/>
                  <a:pt x="31339" y="17326"/>
                </a:cubicBezTo>
                <a:cubicBezTo>
                  <a:pt x="31476" y="16093"/>
                  <a:pt x="30518" y="15043"/>
                  <a:pt x="29308" y="15043"/>
                </a:cubicBezTo>
                <a:cubicBezTo>
                  <a:pt x="28349" y="15043"/>
                  <a:pt x="27573" y="15683"/>
                  <a:pt x="27322" y="16550"/>
                </a:cubicBezTo>
                <a:lnTo>
                  <a:pt x="25588" y="16550"/>
                </a:lnTo>
                <a:cubicBezTo>
                  <a:pt x="24789" y="16550"/>
                  <a:pt x="24104" y="15979"/>
                  <a:pt x="23967" y="15180"/>
                </a:cubicBezTo>
                <a:cubicBezTo>
                  <a:pt x="23921" y="14929"/>
                  <a:pt x="23853" y="14655"/>
                  <a:pt x="23784" y="14404"/>
                </a:cubicBezTo>
                <a:cubicBezTo>
                  <a:pt x="23579" y="13674"/>
                  <a:pt x="23876" y="12898"/>
                  <a:pt x="24538" y="12533"/>
                </a:cubicBezTo>
                <a:lnTo>
                  <a:pt x="25473" y="11985"/>
                </a:lnTo>
                <a:cubicBezTo>
                  <a:pt x="25790" y="12315"/>
                  <a:pt x="26223" y="12488"/>
                  <a:pt x="26666" y="12488"/>
                </a:cubicBezTo>
                <a:cubicBezTo>
                  <a:pt x="26959" y="12488"/>
                  <a:pt x="27256" y="12413"/>
                  <a:pt x="27528" y="12259"/>
                </a:cubicBezTo>
                <a:cubicBezTo>
                  <a:pt x="28304" y="11802"/>
                  <a:pt x="28578" y="10775"/>
                  <a:pt x="28167" y="9976"/>
                </a:cubicBezTo>
                <a:cubicBezTo>
                  <a:pt x="27858" y="9406"/>
                  <a:pt x="27268" y="9085"/>
                  <a:pt x="26665" y="9085"/>
                </a:cubicBezTo>
                <a:cubicBezTo>
                  <a:pt x="26375" y="9085"/>
                  <a:pt x="26082" y="9159"/>
                  <a:pt x="25816" y="9314"/>
                </a:cubicBezTo>
                <a:cubicBezTo>
                  <a:pt x="25131" y="9702"/>
                  <a:pt x="24834" y="10501"/>
                  <a:pt x="25017" y="11232"/>
                </a:cubicBezTo>
                <a:lnTo>
                  <a:pt x="24264" y="11665"/>
                </a:lnTo>
                <a:cubicBezTo>
                  <a:pt x="24008" y="11814"/>
                  <a:pt x="23729" y="11885"/>
                  <a:pt x="23451" y="11885"/>
                </a:cubicBezTo>
                <a:cubicBezTo>
                  <a:pt x="22961" y="11885"/>
                  <a:pt x="22476" y="11663"/>
                  <a:pt x="22141" y="11254"/>
                </a:cubicBezTo>
                <a:cubicBezTo>
                  <a:pt x="21958" y="11026"/>
                  <a:pt x="21753" y="10821"/>
                  <a:pt x="21547" y="10615"/>
                </a:cubicBezTo>
                <a:cubicBezTo>
                  <a:pt x="21022" y="10090"/>
                  <a:pt x="20908" y="9269"/>
                  <a:pt x="21274" y="8630"/>
                </a:cubicBezTo>
                <a:lnTo>
                  <a:pt x="22141" y="7146"/>
                </a:lnTo>
                <a:cubicBezTo>
                  <a:pt x="22318" y="7191"/>
                  <a:pt x="22499" y="7213"/>
                  <a:pt x="22679" y="7213"/>
                </a:cubicBezTo>
                <a:cubicBezTo>
                  <a:pt x="23497" y="7213"/>
                  <a:pt x="24300" y="6755"/>
                  <a:pt x="24675" y="5913"/>
                </a:cubicBezTo>
                <a:cubicBezTo>
                  <a:pt x="25108" y="4955"/>
                  <a:pt x="24743" y="3791"/>
                  <a:pt x="23853" y="3220"/>
                </a:cubicBezTo>
                <a:cubicBezTo>
                  <a:pt x="23488" y="2990"/>
                  <a:pt x="23085" y="2881"/>
                  <a:pt x="22688" y="2881"/>
                </a:cubicBezTo>
                <a:cubicBezTo>
                  <a:pt x="21942" y="2881"/>
                  <a:pt x="21219" y="3265"/>
                  <a:pt x="20817" y="3950"/>
                </a:cubicBezTo>
                <a:cubicBezTo>
                  <a:pt x="20315" y="4818"/>
                  <a:pt x="20475" y="5890"/>
                  <a:pt x="21159" y="6575"/>
                </a:cubicBezTo>
                <a:lnTo>
                  <a:pt x="20406" y="7876"/>
                </a:lnTo>
                <a:cubicBezTo>
                  <a:pt x="20112" y="8395"/>
                  <a:pt x="19556" y="8705"/>
                  <a:pt x="18976" y="8705"/>
                </a:cubicBezTo>
                <a:cubicBezTo>
                  <a:pt x="18790" y="8705"/>
                  <a:pt x="18603" y="8673"/>
                  <a:pt x="18420" y="8607"/>
                </a:cubicBezTo>
                <a:cubicBezTo>
                  <a:pt x="18146" y="8515"/>
                  <a:pt x="17895" y="8447"/>
                  <a:pt x="17621" y="8378"/>
                </a:cubicBezTo>
                <a:cubicBezTo>
                  <a:pt x="16891" y="8173"/>
                  <a:pt x="16366" y="7534"/>
                  <a:pt x="16366" y="6781"/>
                </a:cubicBezTo>
                <a:lnTo>
                  <a:pt x="16366" y="4795"/>
                </a:lnTo>
                <a:cubicBezTo>
                  <a:pt x="17439" y="4498"/>
                  <a:pt x="18215" y="3517"/>
                  <a:pt x="18169" y="2353"/>
                </a:cubicBezTo>
                <a:cubicBezTo>
                  <a:pt x="18146" y="1097"/>
                  <a:pt x="17097" y="47"/>
                  <a:pt x="15841" y="2"/>
                </a:cubicBezTo>
                <a:cubicBezTo>
                  <a:pt x="15813" y="1"/>
                  <a:pt x="15785" y="0"/>
                  <a:pt x="157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46" name="Shape 2046"/>
        <p:cNvGrpSpPr/>
        <p:nvPr/>
      </p:nvGrpSpPr>
      <p:grpSpPr>
        <a:xfrm>
          <a:off x="0" y="0"/>
          <a:ext cx="0" cy="0"/>
          <a:chOff x="0" y="0"/>
          <a:chExt cx="0" cy="0"/>
        </a:xfrm>
      </p:grpSpPr>
      <p:sp>
        <p:nvSpPr>
          <p:cNvPr id="2047" name="Google Shape;2047;p44"/>
          <p:cNvSpPr txBox="1"/>
          <p:nvPr/>
        </p:nvSpPr>
        <p:spPr>
          <a:xfrm>
            <a:off x="286950" y="2052900"/>
            <a:ext cx="8570100" cy="23574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grpSp>
        <p:nvGrpSpPr>
          <p:cNvPr id="2048" name="Google Shape;2048;p44"/>
          <p:cNvGrpSpPr/>
          <p:nvPr/>
        </p:nvGrpSpPr>
        <p:grpSpPr>
          <a:xfrm>
            <a:off x="352600" y="380539"/>
            <a:ext cx="4569951" cy="1207828"/>
            <a:chOff x="-773418" y="514241"/>
            <a:chExt cx="8292417" cy="2211733"/>
          </a:xfrm>
        </p:grpSpPr>
        <p:sp>
          <p:nvSpPr>
            <p:cNvPr id="2049" name="Google Shape;2049;p44"/>
            <p:cNvSpPr/>
            <p:nvPr/>
          </p:nvSpPr>
          <p:spPr>
            <a:xfrm>
              <a:off x="-417238" y="2140375"/>
              <a:ext cx="3680700" cy="5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grpSp>
          <p:nvGrpSpPr>
            <p:cNvPr id="2050" name="Google Shape;2050;p44"/>
            <p:cNvGrpSpPr/>
            <p:nvPr/>
          </p:nvGrpSpPr>
          <p:grpSpPr>
            <a:xfrm>
              <a:off x="3482114" y="892977"/>
              <a:ext cx="4036885" cy="768705"/>
              <a:chOff x="4084565" y="1334025"/>
              <a:chExt cx="4047409" cy="924368"/>
            </a:xfrm>
          </p:grpSpPr>
          <p:sp>
            <p:nvSpPr>
              <p:cNvPr id="2051" name="Google Shape;2051;p44"/>
              <p:cNvSpPr/>
              <p:nvPr/>
            </p:nvSpPr>
            <p:spPr>
              <a:xfrm>
                <a:off x="4441674" y="1500294"/>
                <a:ext cx="3690300" cy="758100"/>
              </a:xfrm>
              <a:prstGeom prst="rect">
                <a:avLst/>
              </a:prstGeom>
              <a:solidFill>
                <a:srgbClr val="F6B26B"/>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52" name="Google Shape;2052;p44"/>
              <p:cNvSpPr/>
              <p:nvPr/>
            </p:nvSpPr>
            <p:spPr>
              <a:xfrm>
                <a:off x="4084565" y="1334025"/>
                <a:ext cx="712200" cy="616500"/>
              </a:xfrm>
              <a:prstGeom prst="hexagon">
                <a:avLst>
                  <a:gd fmla="val 25000" name="adj"/>
                  <a:gd fmla="val 115470" name="vf"/>
                </a:avLst>
              </a:prstGeom>
              <a:solidFill>
                <a:srgbClr val="F6B26B"/>
              </a:solid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4</a:t>
                </a:r>
                <a:endParaRPr sz="500"/>
              </a:p>
            </p:txBody>
          </p:sp>
        </p:grpSp>
        <p:sp>
          <p:nvSpPr>
            <p:cNvPr id="2053" name="Google Shape;2053;p44"/>
            <p:cNvSpPr txBox="1"/>
            <p:nvPr/>
          </p:nvSpPr>
          <p:spPr>
            <a:xfrm>
              <a:off x="-23275" y="2337460"/>
              <a:ext cx="2830200" cy="19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Exclude Irrelevant Data</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54" name="Google Shape;2054;p44"/>
            <p:cNvSpPr txBox="1"/>
            <p:nvPr/>
          </p:nvSpPr>
          <p:spPr>
            <a:xfrm>
              <a:off x="4182457" y="1177583"/>
              <a:ext cx="2929800" cy="285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Rename &amp; Convert Data Type of the Column</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55" name="Google Shape;2055;p44"/>
            <p:cNvSpPr/>
            <p:nvPr/>
          </p:nvSpPr>
          <p:spPr>
            <a:xfrm>
              <a:off x="-417238" y="653134"/>
              <a:ext cx="3680700" cy="5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56" name="Google Shape;2056;p44"/>
            <p:cNvSpPr/>
            <p:nvPr/>
          </p:nvSpPr>
          <p:spPr>
            <a:xfrm>
              <a:off x="-417238" y="1412625"/>
              <a:ext cx="3680700" cy="5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57" name="Google Shape;2057;p44"/>
            <p:cNvSpPr txBox="1"/>
            <p:nvPr/>
          </p:nvSpPr>
          <p:spPr>
            <a:xfrm>
              <a:off x="-169990" y="746911"/>
              <a:ext cx="3121500" cy="2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Extract States one at a time</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58" name="Google Shape;2058;p44"/>
            <p:cNvSpPr txBox="1"/>
            <p:nvPr/>
          </p:nvSpPr>
          <p:spPr>
            <a:xfrm>
              <a:off x="-62764" y="1506479"/>
              <a:ext cx="3121500" cy="39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Split columns (Month/Type)</a:t>
              </a:r>
              <a:endParaRPr sz="11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2059" name="Google Shape;2059;p44"/>
            <p:cNvGrpSpPr/>
            <p:nvPr/>
          </p:nvGrpSpPr>
          <p:grpSpPr>
            <a:xfrm>
              <a:off x="3482114" y="1760296"/>
              <a:ext cx="4036885" cy="768705"/>
              <a:chOff x="4084565" y="1238900"/>
              <a:chExt cx="4047409" cy="924368"/>
            </a:xfrm>
          </p:grpSpPr>
          <p:sp>
            <p:nvSpPr>
              <p:cNvPr id="2060" name="Google Shape;2060;p44"/>
              <p:cNvSpPr/>
              <p:nvPr/>
            </p:nvSpPr>
            <p:spPr>
              <a:xfrm>
                <a:off x="4441674" y="1405168"/>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061" name="Google Shape;2061;p44"/>
              <p:cNvSpPr/>
              <p:nvPr/>
            </p:nvSpPr>
            <p:spPr>
              <a:xfrm>
                <a:off x="4084565" y="1238900"/>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5</a:t>
                </a:r>
                <a:endParaRPr sz="500"/>
              </a:p>
            </p:txBody>
          </p:sp>
        </p:grpSp>
        <p:sp>
          <p:nvSpPr>
            <p:cNvPr id="2062" name="Google Shape;2062;p44"/>
            <p:cNvSpPr txBox="1"/>
            <p:nvPr/>
          </p:nvSpPr>
          <p:spPr>
            <a:xfrm>
              <a:off x="4085807" y="2044901"/>
              <a:ext cx="33354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Separate V</a:t>
              </a:r>
              <a:r>
                <a:rPr lang="en" sz="1100">
                  <a:solidFill>
                    <a:schemeClr val="dk1"/>
                  </a:solidFill>
                  <a:latin typeface="Fira Sans Extra Condensed Medium"/>
                  <a:ea typeface="Fira Sans Extra Condensed Medium"/>
                  <a:cs typeface="Fira Sans Extra Condensed Medium"/>
                  <a:sym typeface="Fira Sans Extra Condensed Medium"/>
                </a:rPr>
                <a:t>ac and Unem</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063" name="Google Shape;2063;p44"/>
            <p:cNvSpPr/>
            <p:nvPr/>
          </p:nvSpPr>
          <p:spPr>
            <a:xfrm>
              <a:off x="-773418" y="514241"/>
              <a:ext cx="710400" cy="476100"/>
            </a:xfrm>
            <a:prstGeom prst="hexagon">
              <a:avLst>
                <a:gd fmla="val 25000" name="adj"/>
                <a:gd fmla="val 115470" name="vf"/>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Fira Sans Extra Condensed Medium"/>
                  <a:ea typeface="Fira Sans Extra Condensed Medium"/>
                  <a:cs typeface="Fira Sans Extra Condensed Medium"/>
                  <a:sym typeface="Fira Sans Extra Condensed Medium"/>
                </a:rPr>
                <a:t>1</a:t>
              </a:r>
              <a:endParaRPr sz="1900">
                <a:latin typeface="Fira Sans Extra Condensed Medium"/>
                <a:ea typeface="Fira Sans Extra Condensed Medium"/>
                <a:cs typeface="Fira Sans Extra Condensed Medium"/>
                <a:sym typeface="Fira Sans Extra Condensed Medium"/>
              </a:endParaRPr>
            </a:p>
          </p:txBody>
        </p:sp>
        <p:sp>
          <p:nvSpPr>
            <p:cNvPr id="2064" name="Google Shape;2064;p44"/>
            <p:cNvSpPr/>
            <p:nvPr/>
          </p:nvSpPr>
          <p:spPr>
            <a:xfrm>
              <a:off x="-773418" y="1284183"/>
              <a:ext cx="710400" cy="476100"/>
            </a:xfrm>
            <a:prstGeom prst="hexagon">
              <a:avLst>
                <a:gd fmla="val 25000" name="adj"/>
                <a:gd fmla="val 115470" name="vf"/>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2</a:t>
              </a:r>
              <a:endParaRPr sz="500"/>
            </a:p>
          </p:txBody>
        </p:sp>
        <p:sp>
          <p:nvSpPr>
            <p:cNvPr id="2065" name="Google Shape;2065;p44"/>
            <p:cNvSpPr/>
            <p:nvPr/>
          </p:nvSpPr>
          <p:spPr>
            <a:xfrm>
              <a:off x="-773418" y="2011932"/>
              <a:ext cx="710400" cy="476100"/>
            </a:xfrm>
            <a:prstGeom prst="hexagon">
              <a:avLst>
                <a:gd fmla="val 25000" name="adj"/>
                <a:gd fmla="val 115470" name="vf"/>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3</a:t>
              </a:r>
              <a:endParaRPr sz="500"/>
            </a:p>
          </p:txBody>
        </p:sp>
      </p:grpSp>
      <p:pic>
        <p:nvPicPr>
          <p:cNvPr id="2066" name="Google Shape;2066;p44"/>
          <p:cNvPicPr preferRelativeResize="0"/>
          <p:nvPr/>
        </p:nvPicPr>
        <p:blipFill rotWithShape="1">
          <a:blip r:embed="rId3">
            <a:alphaModFix/>
          </a:blip>
          <a:srcRect b="0" l="0" r="14994" t="0"/>
          <a:stretch/>
        </p:blipFill>
        <p:spPr>
          <a:xfrm>
            <a:off x="416225" y="2180225"/>
            <a:ext cx="8311550" cy="2118825"/>
          </a:xfrm>
          <a:prstGeom prst="rect">
            <a:avLst/>
          </a:prstGeom>
          <a:noFill/>
          <a:ln>
            <a:noFill/>
          </a:ln>
        </p:spPr>
      </p:pic>
      <p:sp>
        <p:nvSpPr>
          <p:cNvPr id="2067" name="Google Shape;2067;p44"/>
          <p:cNvSpPr/>
          <p:nvPr/>
        </p:nvSpPr>
        <p:spPr>
          <a:xfrm>
            <a:off x="416225" y="3375617"/>
            <a:ext cx="7934400" cy="60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44"/>
          <p:cNvGrpSpPr/>
          <p:nvPr/>
        </p:nvGrpSpPr>
        <p:grpSpPr>
          <a:xfrm>
            <a:off x="6474717" y="380549"/>
            <a:ext cx="2106733" cy="1360874"/>
            <a:chOff x="6475316" y="3206750"/>
            <a:chExt cx="2221823" cy="1515450"/>
          </a:xfrm>
        </p:grpSpPr>
        <p:sp>
          <p:nvSpPr>
            <p:cNvPr id="2069" name="Google Shape;2069;p44"/>
            <p:cNvSpPr/>
            <p:nvPr/>
          </p:nvSpPr>
          <p:spPr>
            <a:xfrm>
              <a:off x="6870750" y="3206750"/>
              <a:ext cx="738364" cy="206040"/>
            </a:xfrm>
            <a:custGeom>
              <a:rect b="b" l="l" r="r" t="t"/>
              <a:pathLst>
                <a:path extrusionOk="0" h="6465" w="23168">
                  <a:moveTo>
                    <a:pt x="13147" y="0"/>
                  </a:moveTo>
                  <a:cubicBezTo>
                    <a:pt x="12993" y="0"/>
                    <a:pt x="12834" y="9"/>
                    <a:pt x="12668" y="28"/>
                  </a:cubicBezTo>
                  <a:cubicBezTo>
                    <a:pt x="8833" y="439"/>
                    <a:pt x="8605" y="3041"/>
                    <a:pt x="6642" y="3247"/>
                  </a:cubicBezTo>
                  <a:cubicBezTo>
                    <a:pt x="4656" y="3452"/>
                    <a:pt x="4246" y="5210"/>
                    <a:pt x="2899" y="5210"/>
                  </a:cubicBezTo>
                  <a:cubicBezTo>
                    <a:pt x="1552" y="5210"/>
                    <a:pt x="0" y="5940"/>
                    <a:pt x="411" y="6465"/>
                  </a:cubicBezTo>
                  <a:lnTo>
                    <a:pt x="22027" y="6465"/>
                  </a:lnTo>
                  <a:cubicBezTo>
                    <a:pt x="22027" y="6465"/>
                    <a:pt x="23168" y="5620"/>
                    <a:pt x="20155" y="5004"/>
                  </a:cubicBezTo>
                  <a:cubicBezTo>
                    <a:pt x="17272" y="4414"/>
                    <a:pt x="16562" y="0"/>
                    <a:pt x="13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4"/>
            <p:cNvSpPr/>
            <p:nvPr/>
          </p:nvSpPr>
          <p:spPr>
            <a:xfrm>
              <a:off x="7089697" y="3974945"/>
              <a:ext cx="1073732" cy="747256"/>
            </a:xfrm>
            <a:custGeom>
              <a:rect b="b" l="l" r="r" t="t"/>
              <a:pathLst>
                <a:path extrusionOk="0" h="23447" w="33691">
                  <a:moveTo>
                    <a:pt x="17378" y="1"/>
                  </a:moveTo>
                  <a:cubicBezTo>
                    <a:pt x="5676" y="1"/>
                    <a:pt x="1586" y="9314"/>
                    <a:pt x="548" y="18493"/>
                  </a:cubicBezTo>
                  <a:lnTo>
                    <a:pt x="1" y="23446"/>
                  </a:lnTo>
                  <a:lnTo>
                    <a:pt x="33691" y="23446"/>
                  </a:lnTo>
                  <a:cubicBezTo>
                    <a:pt x="33691" y="23446"/>
                    <a:pt x="33485" y="3383"/>
                    <a:pt x="23762" y="849"/>
                  </a:cubicBezTo>
                  <a:cubicBezTo>
                    <a:pt x="21936" y="370"/>
                    <a:pt x="19722" y="28"/>
                    <a:pt x="17804" y="5"/>
                  </a:cubicBezTo>
                  <a:cubicBezTo>
                    <a:pt x="17661" y="2"/>
                    <a:pt x="17519" y="1"/>
                    <a:pt x="1737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7235916" y="3937370"/>
              <a:ext cx="727465" cy="784831"/>
            </a:xfrm>
            <a:custGeom>
              <a:rect b="b" l="l" r="r" t="t"/>
              <a:pathLst>
                <a:path extrusionOk="0" h="24626" w="22826">
                  <a:moveTo>
                    <a:pt x="13570" y="1"/>
                  </a:moveTo>
                  <a:cubicBezTo>
                    <a:pt x="12237" y="1"/>
                    <a:pt x="10770" y="205"/>
                    <a:pt x="9176" y="705"/>
                  </a:cubicBezTo>
                  <a:cubicBezTo>
                    <a:pt x="457" y="3466"/>
                    <a:pt x="23" y="7484"/>
                    <a:pt x="23" y="7484"/>
                  </a:cubicBezTo>
                  <a:cubicBezTo>
                    <a:pt x="23" y="7484"/>
                    <a:pt x="2762" y="12208"/>
                    <a:pt x="0" y="17276"/>
                  </a:cubicBezTo>
                  <a:lnTo>
                    <a:pt x="0" y="24625"/>
                  </a:lnTo>
                  <a:lnTo>
                    <a:pt x="22826" y="24625"/>
                  </a:lnTo>
                  <a:lnTo>
                    <a:pt x="22050" y="11752"/>
                  </a:lnTo>
                  <a:cubicBezTo>
                    <a:pt x="22050" y="11752"/>
                    <a:pt x="20817" y="7506"/>
                    <a:pt x="22826" y="4105"/>
                  </a:cubicBezTo>
                  <a:cubicBezTo>
                    <a:pt x="22826" y="4105"/>
                    <a:pt x="19545" y="1"/>
                    <a:pt x="13570"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7501425" y="3400392"/>
              <a:ext cx="189913" cy="365676"/>
            </a:xfrm>
            <a:custGeom>
              <a:rect b="b" l="l" r="r" t="t"/>
              <a:pathLst>
                <a:path extrusionOk="0" h="11474" w="5959">
                  <a:moveTo>
                    <a:pt x="3036" y="1"/>
                  </a:moveTo>
                  <a:cubicBezTo>
                    <a:pt x="3036" y="1"/>
                    <a:pt x="1" y="8674"/>
                    <a:pt x="1553" y="10592"/>
                  </a:cubicBezTo>
                  <a:cubicBezTo>
                    <a:pt x="2069" y="11221"/>
                    <a:pt x="2623" y="11474"/>
                    <a:pt x="3149" y="11474"/>
                  </a:cubicBezTo>
                  <a:cubicBezTo>
                    <a:pt x="4228" y="11474"/>
                    <a:pt x="5195" y="10410"/>
                    <a:pt x="5502" y="9336"/>
                  </a:cubicBezTo>
                  <a:cubicBezTo>
                    <a:pt x="5958" y="7739"/>
                    <a:pt x="4109" y="6415"/>
                    <a:pt x="4566" y="4817"/>
                  </a:cubicBezTo>
                  <a:cubicBezTo>
                    <a:pt x="5022" y="3219"/>
                    <a:pt x="3036" y="1"/>
                    <a:pt x="303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7004608" y="3434557"/>
              <a:ext cx="202247" cy="210884"/>
            </a:xfrm>
            <a:custGeom>
              <a:rect b="b" l="l" r="r" t="t"/>
              <a:pathLst>
                <a:path extrusionOk="0" h="6617" w="6346">
                  <a:moveTo>
                    <a:pt x="3661" y="0"/>
                  </a:moveTo>
                  <a:cubicBezTo>
                    <a:pt x="2668" y="0"/>
                    <a:pt x="1872" y="1009"/>
                    <a:pt x="1027" y="1873"/>
                  </a:cubicBezTo>
                  <a:cubicBezTo>
                    <a:pt x="0" y="2923"/>
                    <a:pt x="1461" y="3722"/>
                    <a:pt x="1050" y="4955"/>
                  </a:cubicBezTo>
                  <a:cubicBezTo>
                    <a:pt x="662" y="6210"/>
                    <a:pt x="1278" y="6393"/>
                    <a:pt x="2922" y="6598"/>
                  </a:cubicBezTo>
                  <a:cubicBezTo>
                    <a:pt x="3035" y="6611"/>
                    <a:pt x="3137" y="6617"/>
                    <a:pt x="3229" y="6617"/>
                  </a:cubicBezTo>
                  <a:cubicBezTo>
                    <a:pt x="4490" y="6617"/>
                    <a:pt x="4048" y="5534"/>
                    <a:pt x="5387" y="5343"/>
                  </a:cubicBezTo>
                  <a:cubicBezTo>
                    <a:pt x="6049" y="5229"/>
                    <a:pt x="6254" y="4681"/>
                    <a:pt x="6300" y="4133"/>
                  </a:cubicBezTo>
                  <a:cubicBezTo>
                    <a:pt x="6346" y="3517"/>
                    <a:pt x="6117" y="2900"/>
                    <a:pt x="5661" y="2490"/>
                  </a:cubicBezTo>
                  <a:cubicBezTo>
                    <a:pt x="4611" y="1577"/>
                    <a:pt x="4246" y="116"/>
                    <a:pt x="4246" y="116"/>
                  </a:cubicBezTo>
                  <a:cubicBezTo>
                    <a:pt x="4043" y="36"/>
                    <a:pt x="3848" y="0"/>
                    <a:pt x="366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7348672" y="3521148"/>
              <a:ext cx="397196" cy="709299"/>
            </a:xfrm>
            <a:custGeom>
              <a:rect b="b" l="l" r="r" t="t"/>
              <a:pathLst>
                <a:path extrusionOk="0" h="22256" w="12463">
                  <a:moveTo>
                    <a:pt x="5456" y="1"/>
                  </a:moveTo>
                  <a:lnTo>
                    <a:pt x="0" y="7739"/>
                  </a:lnTo>
                  <a:lnTo>
                    <a:pt x="3219" y="22255"/>
                  </a:lnTo>
                  <a:cubicBezTo>
                    <a:pt x="12463" y="20429"/>
                    <a:pt x="11459" y="15317"/>
                    <a:pt x="11459" y="15317"/>
                  </a:cubicBezTo>
                  <a:lnTo>
                    <a:pt x="5456" y="1"/>
                  </a:lnTo>
                  <a:close/>
                </a:path>
              </a:pathLst>
            </a:custGeom>
            <a:solidFill>
              <a:srgbClr val="FFD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4"/>
            <p:cNvSpPr/>
            <p:nvPr/>
          </p:nvSpPr>
          <p:spPr>
            <a:xfrm>
              <a:off x="7367571" y="3638270"/>
              <a:ext cx="346299" cy="371031"/>
            </a:xfrm>
            <a:custGeom>
              <a:rect b="b" l="l" r="r" t="t"/>
              <a:pathLst>
                <a:path extrusionOk="0" h="11642" w="10866">
                  <a:moveTo>
                    <a:pt x="6780" y="1"/>
                  </a:moveTo>
                  <a:lnTo>
                    <a:pt x="2283" y="7373"/>
                  </a:lnTo>
                  <a:lnTo>
                    <a:pt x="1" y="9930"/>
                  </a:lnTo>
                  <a:cubicBezTo>
                    <a:pt x="1" y="9930"/>
                    <a:pt x="2032" y="9473"/>
                    <a:pt x="4246" y="7556"/>
                  </a:cubicBezTo>
                  <a:cubicBezTo>
                    <a:pt x="4884" y="7013"/>
                    <a:pt x="5665" y="6749"/>
                    <a:pt x="6436" y="6749"/>
                  </a:cubicBezTo>
                  <a:cubicBezTo>
                    <a:pt x="7514" y="6749"/>
                    <a:pt x="8574" y="7266"/>
                    <a:pt x="9199" y="8263"/>
                  </a:cubicBezTo>
                  <a:lnTo>
                    <a:pt x="10866" y="11642"/>
                  </a:lnTo>
                  <a:lnTo>
                    <a:pt x="6780" y="1"/>
                  </a:lnTo>
                  <a:close/>
                </a:path>
              </a:pathLst>
            </a:custGeom>
            <a:solidFill>
              <a:srgbClr val="000000">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7043868" y="3344747"/>
              <a:ext cx="694734" cy="705124"/>
            </a:xfrm>
            <a:custGeom>
              <a:rect b="b" l="l" r="r" t="t"/>
              <a:pathLst>
                <a:path extrusionOk="0" h="22125" w="21799">
                  <a:moveTo>
                    <a:pt x="9124" y="0"/>
                  </a:moveTo>
                  <a:cubicBezTo>
                    <a:pt x="7421" y="0"/>
                    <a:pt x="5467" y="1045"/>
                    <a:pt x="3379" y="4075"/>
                  </a:cubicBezTo>
                  <a:cubicBezTo>
                    <a:pt x="3379" y="4075"/>
                    <a:pt x="1" y="9781"/>
                    <a:pt x="1553" y="15556"/>
                  </a:cubicBezTo>
                  <a:cubicBezTo>
                    <a:pt x="2689" y="19801"/>
                    <a:pt x="5709" y="22124"/>
                    <a:pt x="8876" y="22124"/>
                  </a:cubicBezTo>
                  <a:cubicBezTo>
                    <a:pt x="10035" y="22124"/>
                    <a:pt x="11213" y="21813"/>
                    <a:pt x="12326" y="21171"/>
                  </a:cubicBezTo>
                  <a:cubicBezTo>
                    <a:pt x="16480" y="18752"/>
                    <a:pt x="17781" y="13433"/>
                    <a:pt x="17188" y="9804"/>
                  </a:cubicBezTo>
                  <a:cubicBezTo>
                    <a:pt x="17188" y="9804"/>
                    <a:pt x="21799" y="9713"/>
                    <a:pt x="19151" y="5650"/>
                  </a:cubicBezTo>
                  <a:cubicBezTo>
                    <a:pt x="18193" y="4173"/>
                    <a:pt x="17445" y="3701"/>
                    <a:pt x="16879" y="3701"/>
                  </a:cubicBezTo>
                  <a:cubicBezTo>
                    <a:pt x="15881" y="3701"/>
                    <a:pt x="15453" y="5171"/>
                    <a:pt x="15453" y="5171"/>
                  </a:cubicBezTo>
                  <a:cubicBezTo>
                    <a:pt x="15453" y="5171"/>
                    <a:pt x="12911" y="0"/>
                    <a:pt x="9124" y="0"/>
                  </a:cubicBezTo>
                  <a:close/>
                </a:path>
              </a:pathLst>
            </a:custGeom>
            <a:solidFill>
              <a:srgbClr val="FFD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7548720" y="3506105"/>
              <a:ext cx="95769" cy="106605"/>
            </a:xfrm>
            <a:custGeom>
              <a:rect b="b" l="l" r="r" t="t"/>
              <a:pathLst>
                <a:path extrusionOk="0" h="3345" w="3005">
                  <a:moveTo>
                    <a:pt x="1294" y="0"/>
                  </a:moveTo>
                  <a:cubicBezTo>
                    <a:pt x="861" y="0"/>
                    <a:pt x="525" y="382"/>
                    <a:pt x="525" y="382"/>
                  </a:cubicBezTo>
                  <a:cubicBezTo>
                    <a:pt x="0" y="1363"/>
                    <a:pt x="1256" y="952"/>
                    <a:pt x="1735" y="1637"/>
                  </a:cubicBezTo>
                  <a:cubicBezTo>
                    <a:pt x="2214" y="2299"/>
                    <a:pt x="1050" y="2938"/>
                    <a:pt x="1712" y="3280"/>
                  </a:cubicBezTo>
                  <a:cubicBezTo>
                    <a:pt x="1792" y="3323"/>
                    <a:pt x="1875" y="3344"/>
                    <a:pt x="1955" y="3344"/>
                  </a:cubicBezTo>
                  <a:cubicBezTo>
                    <a:pt x="2516" y="3344"/>
                    <a:pt x="3004" y="2343"/>
                    <a:pt x="2306" y="907"/>
                  </a:cubicBezTo>
                  <a:cubicBezTo>
                    <a:pt x="1978" y="203"/>
                    <a:pt x="1610" y="0"/>
                    <a:pt x="1294" y="0"/>
                  </a:cubicBezTo>
                  <a:close/>
                </a:path>
              </a:pathLst>
            </a:custGeom>
            <a:solidFill>
              <a:srgbClr val="000000">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4"/>
            <p:cNvSpPr/>
            <p:nvPr/>
          </p:nvSpPr>
          <p:spPr>
            <a:xfrm>
              <a:off x="7136996" y="3627370"/>
              <a:ext cx="87324" cy="175349"/>
            </a:xfrm>
            <a:custGeom>
              <a:rect b="b" l="l" r="r" t="t"/>
              <a:pathLst>
                <a:path extrusionOk="0" fill="none" h="5502" w="2740">
                  <a:moveTo>
                    <a:pt x="183" y="0"/>
                  </a:moveTo>
                  <a:lnTo>
                    <a:pt x="0" y="5501"/>
                  </a:lnTo>
                  <a:lnTo>
                    <a:pt x="2739" y="4657"/>
                  </a:lnTo>
                </a:path>
              </a:pathLst>
            </a:custGeom>
            <a:noFill/>
            <a:ln cap="flat" cmpd="sng" w="9700">
              <a:solidFill>
                <a:srgbClr val="595959"/>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4"/>
            <p:cNvSpPr/>
            <p:nvPr/>
          </p:nvSpPr>
          <p:spPr>
            <a:xfrm>
              <a:off x="7066177" y="3665200"/>
              <a:ext cx="524771" cy="386647"/>
            </a:xfrm>
            <a:custGeom>
              <a:rect b="b" l="l" r="r" t="t"/>
              <a:pathLst>
                <a:path extrusionOk="0" h="12132" w="16466">
                  <a:moveTo>
                    <a:pt x="11809" y="0"/>
                  </a:moveTo>
                  <a:cubicBezTo>
                    <a:pt x="7572" y="2652"/>
                    <a:pt x="4293" y="3184"/>
                    <a:pt x="2343" y="3184"/>
                  </a:cubicBezTo>
                  <a:cubicBezTo>
                    <a:pt x="1037" y="3184"/>
                    <a:pt x="328" y="2945"/>
                    <a:pt x="328" y="2945"/>
                  </a:cubicBezTo>
                  <a:lnTo>
                    <a:pt x="328" y="2945"/>
                  </a:lnTo>
                  <a:cubicBezTo>
                    <a:pt x="1" y="4077"/>
                    <a:pt x="1046" y="12132"/>
                    <a:pt x="7411" y="12132"/>
                  </a:cubicBezTo>
                  <a:cubicBezTo>
                    <a:pt x="7715" y="12132"/>
                    <a:pt x="8032" y="12113"/>
                    <a:pt x="8362" y="12075"/>
                  </a:cubicBezTo>
                  <a:cubicBezTo>
                    <a:pt x="15575" y="11230"/>
                    <a:pt x="16465" y="3447"/>
                    <a:pt x="16465" y="3447"/>
                  </a:cubicBezTo>
                  <a:lnTo>
                    <a:pt x="16465" y="3447"/>
                  </a:lnTo>
                  <a:cubicBezTo>
                    <a:pt x="16145" y="3577"/>
                    <a:pt x="15839" y="3635"/>
                    <a:pt x="15546" y="3635"/>
                  </a:cubicBezTo>
                  <a:cubicBezTo>
                    <a:pt x="13230" y="3635"/>
                    <a:pt x="11809" y="0"/>
                    <a:pt x="118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7198824" y="3653567"/>
              <a:ext cx="32762" cy="49494"/>
            </a:xfrm>
            <a:custGeom>
              <a:rect b="b" l="l" r="r" t="t"/>
              <a:pathLst>
                <a:path extrusionOk="0" h="1553" w="1028">
                  <a:moveTo>
                    <a:pt x="503" y="0"/>
                  </a:moveTo>
                  <a:cubicBezTo>
                    <a:pt x="229" y="0"/>
                    <a:pt x="1" y="342"/>
                    <a:pt x="1" y="776"/>
                  </a:cubicBezTo>
                  <a:cubicBezTo>
                    <a:pt x="1" y="1210"/>
                    <a:pt x="229" y="1552"/>
                    <a:pt x="503" y="1552"/>
                  </a:cubicBezTo>
                  <a:cubicBezTo>
                    <a:pt x="799" y="1552"/>
                    <a:pt x="1028" y="1210"/>
                    <a:pt x="1028" y="776"/>
                  </a:cubicBezTo>
                  <a:cubicBezTo>
                    <a:pt x="1028" y="342"/>
                    <a:pt x="799" y="0"/>
                    <a:pt x="50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4"/>
            <p:cNvSpPr/>
            <p:nvPr/>
          </p:nvSpPr>
          <p:spPr>
            <a:xfrm>
              <a:off x="7075901" y="3670140"/>
              <a:ext cx="37129" cy="49048"/>
            </a:xfrm>
            <a:custGeom>
              <a:rect b="b" l="l" r="r" t="t"/>
              <a:pathLst>
                <a:path extrusionOk="0" h="1539" w="1165">
                  <a:moveTo>
                    <a:pt x="513" y="0"/>
                  </a:moveTo>
                  <a:cubicBezTo>
                    <a:pt x="494" y="0"/>
                    <a:pt x="475" y="2"/>
                    <a:pt x="457" y="5"/>
                  </a:cubicBezTo>
                  <a:cubicBezTo>
                    <a:pt x="160" y="51"/>
                    <a:pt x="0" y="439"/>
                    <a:pt x="69" y="850"/>
                  </a:cubicBezTo>
                  <a:cubicBezTo>
                    <a:pt x="132" y="1254"/>
                    <a:pt x="375" y="1539"/>
                    <a:pt x="647" y="1539"/>
                  </a:cubicBezTo>
                  <a:cubicBezTo>
                    <a:pt x="667" y="1539"/>
                    <a:pt x="688" y="1537"/>
                    <a:pt x="708" y="1534"/>
                  </a:cubicBezTo>
                  <a:cubicBezTo>
                    <a:pt x="982" y="1489"/>
                    <a:pt x="1164" y="1101"/>
                    <a:pt x="1096" y="690"/>
                  </a:cubicBezTo>
                  <a:cubicBezTo>
                    <a:pt x="1032" y="286"/>
                    <a:pt x="770" y="0"/>
                    <a:pt x="51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4"/>
            <p:cNvSpPr/>
            <p:nvPr/>
          </p:nvSpPr>
          <p:spPr>
            <a:xfrm>
              <a:off x="7182092" y="3570355"/>
              <a:ext cx="128787" cy="67533"/>
            </a:xfrm>
            <a:custGeom>
              <a:rect b="b" l="l" r="r" t="t"/>
              <a:pathLst>
                <a:path extrusionOk="0" h="2119" w="4041">
                  <a:moveTo>
                    <a:pt x="1923" y="0"/>
                  </a:moveTo>
                  <a:cubicBezTo>
                    <a:pt x="1867" y="0"/>
                    <a:pt x="1804" y="10"/>
                    <a:pt x="1735" y="32"/>
                  </a:cubicBezTo>
                  <a:cubicBezTo>
                    <a:pt x="1256" y="192"/>
                    <a:pt x="503" y="420"/>
                    <a:pt x="160" y="1082"/>
                  </a:cubicBezTo>
                  <a:cubicBezTo>
                    <a:pt x="160" y="1082"/>
                    <a:pt x="1" y="1401"/>
                    <a:pt x="640" y="1744"/>
                  </a:cubicBezTo>
                  <a:cubicBezTo>
                    <a:pt x="1025" y="1943"/>
                    <a:pt x="2051" y="2119"/>
                    <a:pt x="2860" y="2119"/>
                  </a:cubicBezTo>
                  <a:cubicBezTo>
                    <a:pt x="3442" y="2119"/>
                    <a:pt x="3911" y="2028"/>
                    <a:pt x="3949" y="1789"/>
                  </a:cubicBezTo>
                  <a:cubicBezTo>
                    <a:pt x="4041" y="1219"/>
                    <a:pt x="3379" y="876"/>
                    <a:pt x="3379" y="876"/>
                  </a:cubicBezTo>
                  <a:cubicBezTo>
                    <a:pt x="3379" y="876"/>
                    <a:pt x="3630" y="808"/>
                    <a:pt x="3539" y="557"/>
                  </a:cubicBezTo>
                  <a:cubicBezTo>
                    <a:pt x="3494" y="394"/>
                    <a:pt x="3029" y="366"/>
                    <a:pt x="2707" y="366"/>
                  </a:cubicBezTo>
                  <a:cubicBezTo>
                    <a:pt x="2531" y="366"/>
                    <a:pt x="2397" y="374"/>
                    <a:pt x="2397" y="374"/>
                  </a:cubicBezTo>
                  <a:cubicBezTo>
                    <a:pt x="2397" y="374"/>
                    <a:pt x="2278" y="0"/>
                    <a:pt x="192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7025706" y="3604328"/>
              <a:ext cx="91690" cy="80026"/>
            </a:xfrm>
            <a:custGeom>
              <a:rect b="b" l="l" r="r" t="t"/>
              <a:pathLst>
                <a:path extrusionOk="0" h="2511" w="2877">
                  <a:moveTo>
                    <a:pt x="1970" y="1"/>
                  </a:moveTo>
                  <a:cubicBezTo>
                    <a:pt x="1620" y="1"/>
                    <a:pt x="1284" y="113"/>
                    <a:pt x="1027" y="198"/>
                  </a:cubicBezTo>
                  <a:cubicBezTo>
                    <a:pt x="616" y="313"/>
                    <a:pt x="753" y="723"/>
                    <a:pt x="753" y="723"/>
                  </a:cubicBezTo>
                  <a:cubicBezTo>
                    <a:pt x="753" y="723"/>
                    <a:pt x="0" y="1203"/>
                    <a:pt x="69" y="1408"/>
                  </a:cubicBezTo>
                  <a:cubicBezTo>
                    <a:pt x="96" y="1531"/>
                    <a:pt x="189" y="1556"/>
                    <a:pt x="259" y="1556"/>
                  </a:cubicBezTo>
                  <a:cubicBezTo>
                    <a:pt x="306" y="1556"/>
                    <a:pt x="343" y="1545"/>
                    <a:pt x="343" y="1545"/>
                  </a:cubicBezTo>
                  <a:lnTo>
                    <a:pt x="343" y="1545"/>
                  </a:lnTo>
                  <a:cubicBezTo>
                    <a:pt x="343" y="1545"/>
                    <a:pt x="46" y="2093"/>
                    <a:pt x="388" y="2458"/>
                  </a:cubicBezTo>
                  <a:cubicBezTo>
                    <a:pt x="424" y="2494"/>
                    <a:pt x="475" y="2511"/>
                    <a:pt x="536" y="2511"/>
                  </a:cubicBezTo>
                  <a:cubicBezTo>
                    <a:pt x="1054" y="2511"/>
                    <a:pt x="2357" y="1327"/>
                    <a:pt x="2602" y="837"/>
                  </a:cubicBezTo>
                  <a:cubicBezTo>
                    <a:pt x="2876" y="290"/>
                    <a:pt x="2602" y="153"/>
                    <a:pt x="2602" y="153"/>
                  </a:cubicBezTo>
                  <a:cubicBezTo>
                    <a:pt x="2396" y="41"/>
                    <a:pt x="2181" y="1"/>
                    <a:pt x="197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4"/>
            <p:cNvSpPr/>
            <p:nvPr/>
          </p:nvSpPr>
          <p:spPr>
            <a:xfrm>
              <a:off x="7070802" y="3772857"/>
              <a:ext cx="299737" cy="130061"/>
            </a:xfrm>
            <a:custGeom>
              <a:rect b="b" l="l" r="r" t="t"/>
              <a:pathLst>
                <a:path extrusionOk="0" h="4081" w="9405">
                  <a:moveTo>
                    <a:pt x="9404" y="0"/>
                  </a:moveTo>
                  <a:lnTo>
                    <a:pt x="9404" y="0"/>
                  </a:lnTo>
                  <a:cubicBezTo>
                    <a:pt x="5940" y="2689"/>
                    <a:pt x="3307" y="3245"/>
                    <a:pt x="1720" y="3245"/>
                  </a:cubicBezTo>
                  <a:cubicBezTo>
                    <a:pt x="599" y="3245"/>
                    <a:pt x="1" y="2968"/>
                    <a:pt x="0" y="2968"/>
                  </a:cubicBezTo>
                  <a:lnTo>
                    <a:pt x="0" y="2968"/>
                  </a:lnTo>
                  <a:cubicBezTo>
                    <a:pt x="0" y="2968"/>
                    <a:pt x="682" y="4080"/>
                    <a:pt x="2511" y="4080"/>
                  </a:cubicBezTo>
                  <a:cubicBezTo>
                    <a:pt x="3025" y="4080"/>
                    <a:pt x="3631" y="3992"/>
                    <a:pt x="4337" y="3767"/>
                  </a:cubicBezTo>
                  <a:cubicBezTo>
                    <a:pt x="7555" y="2762"/>
                    <a:pt x="9404" y="1"/>
                    <a:pt x="9404" y="0"/>
                  </a:cubicBezTo>
                  <a:close/>
                </a:path>
              </a:pathLst>
            </a:custGeom>
            <a:solidFill>
              <a:srgbClr val="E8F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4"/>
            <p:cNvSpPr/>
            <p:nvPr/>
          </p:nvSpPr>
          <p:spPr>
            <a:xfrm>
              <a:off x="7112998" y="3869614"/>
              <a:ext cx="245176" cy="106860"/>
            </a:xfrm>
            <a:custGeom>
              <a:rect b="b" l="l" r="r" t="t"/>
              <a:pathLst>
                <a:path extrusionOk="0" h="3353" w="7693">
                  <a:moveTo>
                    <a:pt x="7692" y="0"/>
                  </a:moveTo>
                  <a:lnTo>
                    <a:pt x="7692" y="0"/>
                  </a:lnTo>
                  <a:cubicBezTo>
                    <a:pt x="4851" y="2208"/>
                    <a:pt x="2685" y="2661"/>
                    <a:pt x="1387" y="2661"/>
                  </a:cubicBezTo>
                  <a:cubicBezTo>
                    <a:pt x="484" y="2661"/>
                    <a:pt x="0" y="2443"/>
                    <a:pt x="0" y="2442"/>
                  </a:cubicBezTo>
                  <a:lnTo>
                    <a:pt x="0" y="2442"/>
                  </a:lnTo>
                  <a:cubicBezTo>
                    <a:pt x="0" y="2443"/>
                    <a:pt x="560" y="3352"/>
                    <a:pt x="2064" y="3352"/>
                  </a:cubicBezTo>
                  <a:cubicBezTo>
                    <a:pt x="2480" y="3352"/>
                    <a:pt x="2969" y="3283"/>
                    <a:pt x="3538" y="3104"/>
                  </a:cubicBezTo>
                  <a:cubicBezTo>
                    <a:pt x="6186" y="2260"/>
                    <a:pt x="7692" y="1"/>
                    <a:pt x="7692" y="0"/>
                  </a:cubicBezTo>
                  <a:close/>
                </a:path>
              </a:pathLst>
            </a:custGeom>
            <a:solidFill>
              <a:srgbClr val="E8F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4"/>
            <p:cNvSpPr/>
            <p:nvPr/>
          </p:nvSpPr>
          <p:spPr>
            <a:xfrm>
              <a:off x="7398135" y="3339999"/>
              <a:ext cx="234276" cy="178918"/>
            </a:xfrm>
            <a:custGeom>
              <a:rect b="b" l="l" r="r" t="t"/>
              <a:pathLst>
                <a:path extrusionOk="0" h="5614" w="7351">
                  <a:moveTo>
                    <a:pt x="1640" y="0"/>
                  </a:moveTo>
                  <a:cubicBezTo>
                    <a:pt x="1067" y="0"/>
                    <a:pt x="812" y="620"/>
                    <a:pt x="457" y="1805"/>
                  </a:cubicBezTo>
                  <a:cubicBezTo>
                    <a:pt x="0" y="3380"/>
                    <a:pt x="1324" y="2969"/>
                    <a:pt x="1301" y="4429"/>
                  </a:cubicBezTo>
                  <a:cubicBezTo>
                    <a:pt x="1279" y="5114"/>
                    <a:pt x="1781" y="5411"/>
                    <a:pt x="2329" y="5548"/>
                  </a:cubicBezTo>
                  <a:cubicBezTo>
                    <a:pt x="2492" y="5592"/>
                    <a:pt x="2659" y="5613"/>
                    <a:pt x="2824" y="5613"/>
                  </a:cubicBezTo>
                  <a:cubicBezTo>
                    <a:pt x="3262" y="5613"/>
                    <a:pt x="3693" y="5464"/>
                    <a:pt x="4041" y="5183"/>
                  </a:cubicBezTo>
                  <a:cubicBezTo>
                    <a:pt x="5136" y="4293"/>
                    <a:pt x="6643" y="4178"/>
                    <a:pt x="6643" y="4178"/>
                  </a:cubicBezTo>
                  <a:cubicBezTo>
                    <a:pt x="7350" y="2991"/>
                    <a:pt x="6277" y="1896"/>
                    <a:pt x="5433" y="709"/>
                  </a:cubicBezTo>
                  <a:cubicBezTo>
                    <a:pt x="5137" y="312"/>
                    <a:pt x="4823" y="199"/>
                    <a:pt x="4491" y="199"/>
                  </a:cubicBezTo>
                  <a:cubicBezTo>
                    <a:pt x="4052" y="199"/>
                    <a:pt x="3583" y="396"/>
                    <a:pt x="3085" y="396"/>
                  </a:cubicBezTo>
                  <a:cubicBezTo>
                    <a:pt x="2854" y="396"/>
                    <a:pt x="2617" y="354"/>
                    <a:pt x="2374" y="230"/>
                  </a:cubicBezTo>
                  <a:cubicBezTo>
                    <a:pt x="2079" y="76"/>
                    <a:pt x="1840" y="0"/>
                    <a:pt x="164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4"/>
            <p:cNvSpPr/>
            <p:nvPr/>
          </p:nvSpPr>
          <p:spPr>
            <a:xfrm>
              <a:off x="7417767" y="3476052"/>
              <a:ext cx="129520" cy="236444"/>
            </a:xfrm>
            <a:custGeom>
              <a:rect b="b" l="l" r="r" t="t"/>
              <a:pathLst>
                <a:path extrusionOk="0" fill="none" h="7419" w="4064">
                  <a:moveTo>
                    <a:pt x="4064" y="1"/>
                  </a:moveTo>
                  <a:lnTo>
                    <a:pt x="1" y="7419"/>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4"/>
            <p:cNvSpPr/>
            <p:nvPr/>
          </p:nvSpPr>
          <p:spPr>
            <a:xfrm>
              <a:off x="7484694" y="3901612"/>
              <a:ext cx="264107" cy="366091"/>
            </a:xfrm>
            <a:custGeom>
              <a:rect b="b" l="l" r="r" t="t"/>
              <a:pathLst>
                <a:path extrusionOk="0" h="11487" w="8287">
                  <a:moveTo>
                    <a:pt x="5981" y="0"/>
                  </a:moveTo>
                  <a:cubicBezTo>
                    <a:pt x="5981" y="0"/>
                    <a:pt x="5524" y="5045"/>
                    <a:pt x="1" y="7807"/>
                  </a:cubicBezTo>
                  <a:lnTo>
                    <a:pt x="1" y="11482"/>
                  </a:lnTo>
                  <a:cubicBezTo>
                    <a:pt x="1" y="11482"/>
                    <a:pt x="64" y="11486"/>
                    <a:pt x="181" y="11486"/>
                  </a:cubicBezTo>
                  <a:cubicBezTo>
                    <a:pt x="1274" y="11486"/>
                    <a:pt x="7028" y="11076"/>
                    <a:pt x="8286" y="2534"/>
                  </a:cubicBezTo>
                  <a:lnTo>
                    <a:pt x="59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7333411" y="4031100"/>
              <a:ext cx="88057" cy="236444"/>
            </a:xfrm>
            <a:custGeom>
              <a:rect b="b" l="l" r="r" t="t"/>
              <a:pathLst>
                <a:path extrusionOk="0" h="7419" w="2763">
                  <a:moveTo>
                    <a:pt x="776" y="0"/>
                  </a:moveTo>
                  <a:lnTo>
                    <a:pt x="0" y="1918"/>
                  </a:lnTo>
                  <a:cubicBezTo>
                    <a:pt x="0" y="1918"/>
                    <a:pt x="0" y="6506"/>
                    <a:pt x="1849" y="7419"/>
                  </a:cubicBezTo>
                  <a:lnTo>
                    <a:pt x="2762" y="3744"/>
                  </a:lnTo>
                  <a:cubicBezTo>
                    <a:pt x="2762" y="3744"/>
                    <a:pt x="1598" y="3652"/>
                    <a:pt x="1027" y="1164"/>
                  </a:cubicBezTo>
                  <a:lnTo>
                    <a:pt x="7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4"/>
            <p:cNvSpPr/>
            <p:nvPr/>
          </p:nvSpPr>
          <p:spPr>
            <a:xfrm>
              <a:off x="7399605" y="4150389"/>
              <a:ext cx="47327" cy="86591"/>
            </a:xfrm>
            <a:custGeom>
              <a:rect b="b" l="l" r="r" t="t"/>
              <a:pathLst>
                <a:path extrusionOk="0" h="2717" w="1485">
                  <a:moveTo>
                    <a:pt x="685" y="1"/>
                  </a:moveTo>
                  <a:lnTo>
                    <a:pt x="0" y="2717"/>
                  </a:lnTo>
                  <a:lnTo>
                    <a:pt x="1484" y="2329"/>
                  </a:lnTo>
                  <a:lnTo>
                    <a:pt x="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4"/>
            <p:cNvSpPr/>
            <p:nvPr/>
          </p:nvSpPr>
          <p:spPr>
            <a:xfrm>
              <a:off x="8092099" y="3427775"/>
              <a:ext cx="605041" cy="263629"/>
            </a:xfrm>
            <a:custGeom>
              <a:rect b="b" l="l" r="r" t="t"/>
              <a:pathLst>
                <a:path extrusionOk="0" h="8272" w="18946">
                  <a:moveTo>
                    <a:pt x="16809" y="1"/>
                  </a:moveTo>
                  <a:cubicBezTo>
                    <a:pt x="16622" y="1"/>
                    <a:pt x="16429" y="11"/>
                    <a:pt x="16230" y="32"/>
                  </a:cubicBezTo>
                  <a:cubicBezTo>
                    <a:pt x="11299" y="557"/>
                    <a:pt x="11025" y="3890"/>
                    <a:pt x="8515" y="4163"/>
                  </a:cubicBezTo>
                  <a:cubicBezTo>
                    <a:pt x="5981" y="4415"/>
                    <a:pt x="5456" y="6674"/>
                    <a:pt x="3721" y="6674"/>
                  </a:cubicBezTo>
                  <a:cubicBezTo>
                    <a:pt x="1987" y="6674"/>
                    <a:pt x="1" y="7610"/>
                    <a:pt x="526" y="8272"/>
                  </a:cubicBezTo>
                  <a:lnTo>
                    <a:pt x="18946" y="8272"/>
                  </a:lnTo>
                  <a:lnTo>
                    <a:pt x="18946" y="511"/>
                  </a:lnTo>
                  <a:cubicBezTo>
                    <a:pt x="18333" y="196"/>
                    <a:pt x="17629" y="1"/>
                    <a:pt x="1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4"/>
            <p:cNvSpPr/>
            <p:nvPr/>
          </p:nvSpPr>
          <p:spPr>
            <a:xfrm>
              <a:off x="6475316" y="3949257"/>
              <a:ext cx="572545" cy="263724"/>
            </a:xfrm>
            <a:custGeom>
              <a:rect b="b" l="l" r="r" t="t"/>
              <a:pathLst>
                <a:path extrusionOk="0" h="8275" w="17965">
                  <a:moveTo>
                    <a:pt x="5130" y="0"/>
                  </a:moveTo>
                  <a:cubicBezTo>
                    <a:pt x="4934" y="0"/>
                    <a:pt x="4731" y="11"/>
                    <a:pt x="4520" y="35"/>
                  </a:cubicBezTo>
                  <a:cubicBezTo>
                    <a:pt x="2238" y="263"/>
                    <a:pt x="959" y="1108"/>
                    <a:pt x="1" y="1975"/>
                  </a:cubicBezTo>
                  <a:lnTo>
                    <a:pt x="1" y="8275"/>
                  </a:lnTo>
                  <a:lnTo>
                    <a:pt x="16504" y="8275"/>
                  </a:lnTo>
                  <a:cubicBezTo>
                    <a:pt x="16504" y="8275"/>
                    <a:pt x="17964" y="7202"/>
                    <a:pt x="14107" y="6403"/>
                  </a:cubicBezTo>
                  <a:cubicBezTo>
                    <a:pt x="10414" y="5638"/>
                    <a:pt x="9524" y="0"/>
                    <a:pt x="5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96" name="Shape 2096"/>
        <p:cNvGrpSpPr/>
        <p:nvPr/>
      </p:nvGrpSpPr>
      <p:grpSpPr>
        <a:xfrm>
          <a:off x="0" y="0"/>
          <a:ext cx="0" cy="0"/>
          <a:chOff x="0" y="0"/>
          <a:chExt cx="0" cy="0"/>
        </a:xfrm>
      </p:grpSpPr>
      <p:sp>
        <p:nvSpPr>
          <p:cNvPr id="2097" name="Google Shape;2097;p45"/>
          <p:cNvSpPr txBox="1"/>
          <p:nvPr/>
        </p:nvSpPr>
        <p:spPr>
          <a:xfrm>
            <a:off x="4651325" y="3078338"/>
            <a:ext cx="3598800" cy="16341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2098" name="Google Shape;2098;p45"/>
          <p:cNvSpPr txBox="1"/>
          <p:nvPr/>
        </p:nvSpPr>
        <p:spPr>
          <a:xfrm>
            <a:off x="913150" y="3103275"/>
            <a:ext cx="3598800" cy="16341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2099" name="Google Shape;2099;p45"/>
          <p:cNvSpPr txBox="1"/>
          <p:nvPr/>
        </p:nvSpPr>
        <p:spPr>
          <a:xfrm>
            <a:off x="286950" y="1728525"/>
            <a:ext cx="8570100" cy="12078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2100" name="Google Shape;2100;p45"/>
          <p:cNvPicPr preferRelativeResize="0"/>
          <p:nvPr/>
        </p:nvPicPr>
        <p:blipFill>
          <a:blip r:embed="rId3">
            <a:alphaModFix/>
          </a:blip>
          <a:stretch>
            <a:fillRect/>
          </a:stretch>
        </p:blipFill>
        <p:spPr>
          <a:xfrm>
            <a:off x="365291" y="1833113"/>
            <a:ext cx="8413433" cy="1007550"/>
          </a:xfrm>
          <a:prstGeom prst="rect">
            <a:avLst/>
          </a:prstGeom>
          <a:noFill/>
          <a:ln>
            <a:noFill/>
          </a:ln>
        </p:spPr>
      </p:pic>
      <p:pic>
        <p:nvPicPr>
          <p:cNvPr id="2101" name="Google Shape;2101;p45"/>
          <p:cNvPicPr preferRelativeResize="0"/>
          <p:nvPr/>
        </p:nvPicPr>
        <p:blipFill>
          <a:blip r:embed="rId4">
            <a:alphaModFix/>
          </a:blip>
          <a:stretch>
            <a:fillRect/>
          </a:stretch>
        </p:blipFill>
        <p:spPr>
          <a:xfrm>
            <a:off x="979501" y="3153951"/>
            <a:ext cx="3427556" cy="1482870"/>
          </a:xfrm>
          <a:prstGeom prst="rect">
            <a:avLst/>
          </a:prstGeom>
          <a:noFill/>
          <a:ln>
            <a:noFill/>
          </a:ln>
        </p:spPr>
      </p:pic>
      <p:pic>
        <p:nvPicPr>
          <p:cNvPr id="2102" name="Google Shape;2102;p45"/>
          <p:cNvPicPr preferRelativeResize="0"/>
          <p:nvPr/>
        </p:nvPicPr>
        <p:blipFill>
          <a:blip r:embed="rId5">
            <a:alphaModFix/>
          </a:blip>
          <a:stretch>
            <a:fillRect/>
          </a:stretch>
        </p:blipFill>
        <p:spPr>
          <a:xfrm>
            <a:off x="4736945" y="3153956"/>
            <a:ext cx="3427556" cy="1482870"/>
          </a:xfrm>
          <a:prstGeom prst="rect">
            <a:avLst/>
          </a:prstGeom>
          <a:noFill/>
          <a:ln>
            <a:noFill/>
          </a:ln>
        </p:spPr>
      </p:pic>
      <p:sp>
        <p:nvSpPr>
          <p:cNvPr id="2103" name="Google Shape;2103;p45"/>
          <p:cNvSpPr/>
          <p:nvPr/>
        </p:nvSpPr>
        <p:spPr>
          <a:xfrm>
            <a:off x="7643759" y="459488"/>
            <a:ext cx="1063293" cy="1007544"/>
          </a:xfrm>
          <a:custGeom>
            <a:rect b="b" l="l" r="r" t="t"/>
            <a:pathLst>
              <a:path extrusionOk="0" h="32678" w="31477">
                <a:moveTo>
                  <a:pt x="18238" y="12578"/>
                </a:moveTo>
                <a:cubicBezTo>
                  <a:pt x="18854" y="12578"/>
                  <a:pt x="19356" y="13080"/>
                  <a:pt x="19356" y="13720"/>
                </a:cubicBezTo>
                <a:cubicBezTo>
                  <a:pt x="19356" y="14336"/>
                  <a:pt x="18854" y="14838"/>
                  <a:pt x="18238" y="14838"/>
                </a:cubicBezTo>
                <a:cubicBezTo>
                  <a:pt x="17621" y="14838"/>
                  <a:pt x="17119" y="14336"/>
                  <a:pt x="17119" y="13720"/>
                </a:cubicBezTo>
                <a:cubicBezTo>
                  <a:pt x="17119" y="13080"/>
                  <a:pt x="17621" y="12578"/>
                  <a:pt x="18238" y="12578"/>
                </a:cubicBezTo>
                <a:close/>
                <a:moveTo>
                  <a:pt x="11892" y="14108"/>
                </a:moveTo>
                <a:cubicBezTo>
                  <a:pt x="13444" y="14108"/>
                  <a:pt x="14700" y="15363"/>
                  <a:pt x="14700" y="16892"/>
                </a:cubicBezTo>
                <a:cubicBezTo>
                  <a:pt x="14700" y="18444"/>
                  <a:pt x="13444" y="19700"/>
                  <a:pt x="11892" y="19700"/>
                </a:cubicBezTo>
                <a:cubicBezTo>
                  <a:pt x="10340" y="19700"/>
                  <a:pt x="9108" y="18444"/>
                  <a:pt x="9108" y="16892"/>
                </a:cubicBezTo>
                <a:cubicBezTo>
                  <a:pt x="9108" y="15363"/>
                  <a:pt x="10340" y="14108"/>
                  <a:pt x="11892" y="14108"/>
                </a:cubicBezTo>
                <a:close/>
                <a:moveTo>
                  <a:pt x="17621" y="17897"/>
                </a:moveTo>
                <a:cubicBezTo>
                  <a:pt x="18854" y="17897"/>
                  <a:pt x="19881" y="18901"/>
                  <a:pt x="19881" y="20156"/>
                </a:cubicBezTo>
                <a:cubicBezTo>
                  <a:pt x="19881" y="21412"/>
                  <a:pt x="18854" y="22416"/>
                  <a:pt x="17621" y="22416"/>
                </a:cubicBezTo>
                <a:cubicBezTo>
                  <a:pt x="16366" y="22416"/>
                  <a:pt x="15339" y="21412"/>
                  <a:pt x="15339" y="20156"/>
                </a:cubicBezTo>
                <a:cubicBezTo>
                  <a:pt x="15339" y="18901"/>
                  <a:pt x="16366" y="17897"/>
                  <a:pt x="17621" y="17897"/>
                </a:cubicBezTo>
                <a:close/>
                <a:moveTo>
                  <a:pt x="15757" y="0"/>
                </a:moveTo>
                <a:cubicBezTo>
                  <a:pt x="14403" y="0"/>
                  <a:pt x="13308" y="1080"/>
                  <a:pt x="13308" y="2444"/>
                </a:cubicBezTo>
                <a:cubicBezTo>
                  <a:pt x="13308" y="3562"/>
                  <a:pt x="14061" y="4498"/>
                  <a:pt x="15111" y="4795"/>
                </a:cubicBezTo>
                <a:lnTo>
                  <a:pt x="15111" y="6644"/>
                </a:lnTo>
                <a:cubicBezTo>
                  <a:pt x="15111" y="7420"/>
                  <a:pt x="14540" y="8105"/>
                  <a:pt x="13764" y="8241"/>
                </a:cubicBezTo>
                <a:cubicBezTo>
                  <a:pt x="13467" y="8310"/>
                  <a:pt x="13171" y="8378"/>
                  <a:pt x="12874" y="8470"/>
                </a:cubicBezTo>
                <a:cubicBezTo>
                  <a:pt x="12709" y="8521"/>
                  <a:pt x="12542" y="8546"/>
                  <a:pt x="12376" y="8546"/>
                </a:cubicBezTo>
                <a:cubicBezTo>
                  <a:pt x="11805" y="8546"/>
                  <a:pt x="11257" y="8252"/>
                  <a:pt x="10956" y="7739"/>
                </a:cubicBezTo>
                <a:lnTo>
                  <a:pt x="10363" y="6689"/>
                </a:lnTo>
                <a:cubicBezTo>
                  <a:pt x="11071" y="5982"/>
                  <a:pt x="11208" y="4841"/>
                  <a:pt x="10568" y="3973"/>
                </a:cubicBezTo>
                <a:cubicBezTo>
                  <a:pt x="10171" y="3417"/>
                  <a:pt x="9530" y="3104"/>
                  <a:pt x="8877" y="3104"/>
                </a:cubicBezTo>
                <a:cubicBezTo>
                  <a:pt x="8592" y="3104"/>
                  <a:pt x="8305" y="3164"/>
                  <a:pt x="8035" y="3288"/>
                </a:cubicBezTo>
                <a:cubicBezTo>
                  <a:pt x="6871" y="3791"/>
                  <a:pt x="6437" y="5183"/>
                  <a:pt x="7053" y="6256"/>
                </a:cubicBezTo>
                <a:cubicBezTo>
                  <a:pt x="7439" y="6935"/>
                  <a:pt x="8149" y="7304"/>
                  <a:pt x="8875" y="7304"/>
                </a:cubicBezTo>
                <a:cubicBezTo>
                  <a:pt x="9052" y="7304"/>
                  <a:pt x="9230" y="7282"/>
                  <a:pt x="9404" y="7237"/>
                </a:cubicBezTo>
                <a:lnTo>
                  <a:pt x="9998" y="8241"/>
                </a:lnTo>
                <a:cubicBezTo>
                  <a:pt x="10386" y="8903"/>
                  <a:pt x="10249" y="9771"/>
                  <a:pt x="9678" y="10273"/>
                </a:cubicBezTo>
                <a:cubicBezTo>
                  <a:pt x="9404" y="10524"/>
                  <a:pt x="9130" y="10798"/>
                  <a:pt x="8879" y="11072"/>
                </a:cubicBezTo>
                <a:cubicBezTo>
                  <a:pt x="8568" y="11440"/>
                  <a:pt x="8115" y="11633"/>
                  <a:pt x="7652" y="11633"/>
                </a:cubicBezTo>
                <a:cubicBezTo>
                  <a:pt x="7370" y="11633"/>
                  <a:pt x="7085" y="11561"/>
                  <a:pt x="6825" y="11414"/>
                </a:cubicBezTo>
                <a:lnTo>
                  <a:pt x="6300" y="11095"/>
                </a:lnTo>
                <a:cubicBezTo>
                  <a:pt x="6506" y="10319"/>
                  <a:pt x="6163" y="9474"/>
                  <a:pt x="5433" y="9063"/>
                </a:cubicBezTo>
                <a:cubicBezTo>
                  <a:pt x="5163" y="8906"/>
                  <a:pt x="4865" y="8832"/>
                  <a:pt x="4567" y="8832"/>
                </a:cubicBezTo>
                <a:cubicBezTo>
                  <a:pt x="3957" y="8832"/>
                  <a:pt x="3351" y="9142"/>
                  <a:pt x="3013" y="9679"/>
                </a:cubicBezTo>
                <a:cubicBezTo>
                  <a:pt x="2465" y="10570"/>
                  <a:pt x="2762" y="11688"/>
                  <a:pt x="3652" y="12213"/>
                </a:cubicBezTo>
                <a:cubicBezTo>
                  <a:pt x="3929" y="12374"/>
                  <a:pt x="4234" y="12451"/>
                  <a:pt x="4536" y="12451"/>
                </a:cubicBezTo>
                <a:cubicBezTo>
                  <a:pt x="5007" y="12451"/>
                  <a:pt x="5473" y="12264"/>
                  <a:pt x="5821" y="11916"/>
                </a:cubicBezTo>
                <a:lnTo>
                  <a:pt x="6414" y="12259"/>
                </a:lnTo>
                <a:cubicBezTo>
                  <a:pt x="7076" y="12647"/>
                  <a:pt x="7396" y="13423"/>
                  <a:pt x="7167" y="14153"/>
                </a:cubicBezTo>
                <a:cubicBezTo>
                  <a:pt x="7053" y="14496"/>
                  <a:pt x="6962" y="14861"/>
                  <a:pt x="6894" y="15226"/>
                </a:cubicBezTo>
                <a:cubicBezTo>
                  <a:pt x="6757" y="16002"/>
                  <a:pt x="6072" y="16550"/>
                  <a:pt x="5273" y="16550"/>
                </a:cubicBezTo>
                <a:lnTo>
                  <a:pt x="4132" y="16550"/>
                </a:lnTo>
                <a:cubicBezTo>
                  <a:pt x="3899" y="15704"/>
                  <a:pt x="3118" y="15054"/>
                  <a:pt x="2187" y="15054"/>
                </a:cubicBezTo>
                <a:cubicBezTo>
                  <a:pt x="2113" y="15054"/>
                  <a:pt x="2039" y="15058"/>
                  <a:pt x="1963" y="15066"/>
                </a:cubicBezTo>
                <a:cubicBezTo>
                  <a:pt x="1005" y="15158"/>
                  <a:pt x="251" y="15911"/>
                  <a:pt x="137" y="16869"/>
                </a:cubicBezTo>
                <a:cubicBezTo>
                  <a:pt x="0" y="18102"/>
                  <a:pt x="959" y="19129"/>
                  <a:pt x="2169" y="19129"/>
                </a:cubicBezTo>
                <a:cubicBezTo>
                  <a:pt x="3105" y="19129"/>
                  <a:pt x="3903" y="18490"/>
                  <a:pt x="4132" y="17623"/>
                </a:cubicBezTo>
                <a:lnTo>
                  <a:pt x="5410" y="17623"/>
                </a:lnTo>
                <a:cubicBezTo>
                  <a:pt x="6163" y="17623"/>
                  <a:pt x="6825" y="18125"/>
                  <a:pt x="7008" y="18855"/>
                </a:cubicBezTo>
                <a:cubicBezTo>
                  <a:pt x="7076" y="19152"/>
                  <a:pt x="7167" y="19426"/>
                  <a:pt x="7259" y="19723"/>
                </a:cubicBezTo>
                <a:cubicBezTo>
                  <a:pt x="7533" y="20476"/>
                  <a:pt x="7259" y="21320"/>
                  <a:pt x="6551" y="21731"/>
                </a:cubicBezTo>
                <a:lnTo>
                  <a:pt x="5136" y="22553"/>
                </a:lnTo>
                <a:cubicBezTo>
                  <a:pt x="4716" y="22132"/>
                  <a:pt x="4150" y="21905"/>
                  <a:pt x="3573" y="21905"/>
                </a:cubicBezTo>
                <a:cubicBezTo>
                  <a:pt x="3180" y="21905"/>
                  <a:pt x="2781" y="22011"/>
                  <a:pt x="2420" y="22233"/>
                </a:cubicBezTo>
                <a:cubicBezTo>
                  <a:pt x="1438" y="22827"/>
                  <a:pt x="1096" y="24128"/>
                  <a:pt x="1621" y="25132"/>
                </a:cubicBezTo>
                <a:cubicBezTo>
                  <a:pt x="2024" y="25891"/>
                  <a:pt x="2795" y="26325"/>
                  <a:pt x="3584" y="26325"/>
                </a:cubicBezTo>
                <a:cubicBezTo>
                  <a:pt x="3957" y="26325"/>
                  <a:pt x="4335" y="26228"/>
                  <a:pt x="4680" y="26022"/>
                </a:cubicBezTo>
                <a:cubicBezTo>
                  <a:pt x="5570" y="25520"/>
                  <a:pt x="5958" y="24493"/>
                  <a:pt x="5730" y="23534"/>
                </a:cubicBezTo>
                <a:lnTo>
                  <a:pt x="7304" y="22644"/>
                </a:lnTo>
                <a:cubicBezTo>
                  <a:pt x="7561" y="22489"/>
                  <a:pt x="7846" y="22414"/>
                  <a:pt x="8130" y="22414"/>
                </a:cubicBezTo>
                <a:cubicBezTo>
                  <a:pt x="8555" y="22414"/>
                  <a:pt x="8976" y="22581"/>
                  <a:pt x="9290" y="22895"/>
                </a:cubicBezTo>
                <a:cubicBezTo>
                  <a:pt x="9496" y="23101"/>
                  <a:pt x="9701" y="23306"/>
                  <a:pt x="9929" y="23489"/>
                </a:cubicBezTo>
                <a:cubicBezTo>
                  <a:pt x="10568" y="24014"/>
                  <a:pt x="10751" y="24881"/>
                  <a:pt x="10340" y="25589"/>
                </a:cubicBezTo>
                <a:lnTo>
                  <a:pt x="9975" y="26228"/>
                </a:lnTo>
                <a:cubicBezTo>
                  <a:pt x="9845" y="26195"/>
                  <a:pt x="9713" y="26179"/>
                  <a:pt x="9581" y="26179"/>
                </a:cubicBezTo>
                <a:cubicBezTo>
                  <a:pt x="8975" y="26179"/>
                  <a:pt x="8385" y="26518"/>
                  <a:pt x="8103" y="27118"/>
                </a:cubicBezTo>
                <a:cubicBezTo>
                  <a:pt x="7784" y="27848"/>
                  <a:pt x="8058" y="28716"/>
                  <a:pt x="8720" y="29149"/>
                </a:cubicBezTo>
                <a:cubicBezTo>
                  <a:pt x="8981" y="29311"/>
                  <a:pt x="9269" y="29387"/>
                  <a:pt x="9553" y="29387"/>
                </a:cubicBezTo>
                <a:cubicBezTo>
                  <a:pt x="10111" y="29387"/>
                  <a:pt x="10654" y="29093"/>
                  <a:pt x="10956" y="28579"/>
                </a:cubicBezTo>
                <a:cubicBezTo>
                  <a:pt x="11322" y="27940"/>
                  <a:pt x="11208" y="27164"/>
                  <a:pt x="10705" y="26661"/>
                </a:cubicBezTo>
                <a:lnTo>
                  <a:pt x="11162" y="25863"/>
                </a:lnTo>
                <a:cubicBezTo>
                  <a:pt x="11450" y="25340"/>
                  <a:pt x="12009" y="25045"/>
                  <a:pt x="12591" y="25045"/>
                </a:cubicBezTo>
                <a:cubicBezTo>
                  <a:pt x="12746" y="25045"/>
                  <a:pt x="12903" y="25066"/>
                  <a:pt x="13056" y="25109"/>
                </a:cubicBezTo>
                <a:cubicBezTo>
                  <a:pt x="13308" y="25178"/>
                  <a:pt x="13559" y="25246"/>
                  <a:pt x="13832" y="25292"/>
                </a:cubicBezTo>
                <a:cubicBezTo>
                  <a:pt x="14631" y="25452"/>
                  <a:pt x="15202" y="26114"/>
                  <a:pt x="15202" y="26913"/>
                </a:cubicBezTo>
                <a:lnTo>
                  <a:pt x="15202" y="28693"/>
                </a:lnTo>
                <a:cubicBezTo>
                  <a:pt x="14266" y="28944"/>
                  <a:pt x="13604" y="29834"/>
                  <a:pt x="13718" y="30861"/>
                </a:cubicBezTo>
                <a:cubicBezTo>
                  <a:pt x="13810" y="31797"/>
                  <a:pt x="14563" y="32573"/>
                  <a:pt x="15499" y="32665"/>
                </a:cubicBezTo>
                <a:cubicBezTo>
                  <a:pt x="15578" y="32673"/>
                  <a:pt x="15656" y="32678"/>
                  <a:pt x="15733" y="32678"/>
                </a:cubicBezTo>
                <a:cubicBezTo>
                  <a:pt x="16862" y="32678"/>
                  <a:pt x="17781" y="31767"/>
                  <a:pt x="17781" y="30656"/>
                </a:cubicBezTo>
                <a:cubicBezTo>
                  <a:pt x="17781" y="29697"/>
                  <a:pt x="17142" y="28921"/>
                  <a:pt x="16275" y="28693"/>
                </a:cubicBezTo>
                <a:lnTo>
                  <a:pt x="16275" y="26798"/>
                </a:lnTo>
                <a:cubicBezTo>
                  <a:pt x="16275" y="26022"/>
                  <a:pt x="16800" y="25383"/>
                  <a:pt x="17530" y="25201"/>
                </a:cubicBezTo>
                <a:cubicBezTo>
                  <a:pt x="17758" y="25132"/>
                  <a:pt x="17987" y="25064"/>
                  <a:pt x="18192" y="24995"/>
                </a:cubicBezTo>
                <a:cubicBezTo>
                  <a:pt x="18355" y="24939"/>
                  <a:pt x="18522" y="24913"/>
                  <a:pt x="18689" y="24913"/>
                </a:cubicBezTo>
                <a:cubicBezTo>
                  <a:pt x="19267" y="24913"/>
                  <a:pt x="19831" y="25234"/>
                  <a:pt x="20132" y="25748"/>
                </a:cubicBezTo>
                <a:lnTo>
                  <a:pt x="21045" y="27346"/>
                </a:lnTo>
                <a:cubicBezTo>
                  <a:pt x="20383" y="28031"/>
                  <a:pt x="20246" y="29127"/>
                  <a:pt x="20863" y="29948"/>
                </a:cubicBezTo>
                <a:cubicBezTo>
                  <a:pt x="21231" y="30477"/>
                  <a:pt x="21847" y="30781"/>
                  <a:pt x="22481" y="30781"/>
                </a:cubicBezTo>
                <a:cubicBezTo>
                  <a:pt x="22751" y="30781"/>
                  <a:pt x="23024" y="30726"/>
                  <a:pt x="23282" y="30610"/>
                </a:cubicBezTo>
                <a:cubicBezTo>
                  <a:pt x="24401" y="30131"/>
                  <a:pt x="24811" y="28784"/>
                  <a:pt x="24218" y="27757"/>
                </a:cubicBezTo>
                <a:cubicBezTo>
                  <a:pt x="23852" y="27116"/>
                  <a:pt x="23177" y="26754"/>
                  <a:pt x="22476" y="26754"/>
                </a:cubicBezTo>
                <a:cubicBezTo>
                  <a:pt x="22304" y="26754"/>
                  <a:pt x="22130" y="26776"/>
                  <a:pt x="21958" y="26821"/>
                </a:cubicBezTo>
                <a:lnTo>
                  <a:pt x="21022" y="25201"/>
                </a:lnTo>
                <a:cubicBezTo>
                  <a:pt x="20634" y="24539"/>
                  <a:pt x="20749" y="23671"/>
                  <a:pt x="21319" y="23169"/>
                </a:cubicBezTo>
                <a:cubicBezTo>
                  <a:pt x="21456" y="23009"/>
                  <a:pt x="21616" y="22872"/>
                  <a:pt x="21753" y="22713"/>
                </a:cubicBezTo>
                <a:cubicBezTo>
                  <a:pt x="22070" y="22368"/>
                  <a:pt x="22512" y="22198"/>
                  <a:pt x="22958" y="22198"/>
                </a:cubicBezTo>
                <a:cubicBezTo>
                  <a:pt x="23251" y="22198"/>
                  <a:pt x="23545" y="22271"/>
                  <a:pt x="23807" y="22416"/>
                </a:cubicBezTo>
                <a:lnTo>
                  <a:pt x="25793" y="23580"/>
                </a:lnTo>
                <a:cubicBezTo>
                  <a:pt x="25542" y="24562"/>
                  <a:pt x="25953" y="25611"/>
                  <a:pt x="26911" y="26136"/>
                </a:cubicBezTo>
                <a:cubicBezTo>
                  <a:pt x="27229" y="26310"/>
                  <a:pt x="27579" y="26392"/>
                  <a:pt x="27928" y="26392"/>
                </a:cubicBezTo>
                <a:cubicBezTo>
                  <a:pt x="28682" y="26392"/>
                  <a:pt x="29434" y="26009"/>
                  <a:pt x="29856" y="25338"/>
                </a:cubicBezTo>
                <a:cubicBezTo>
                  <a:pt x="30541" y="24265"/>
                  <a:pt x="30175" y="22850"/>
                  <a:pt x="29080" y="22211"/>
                </a:cubicBezTo>
                <a:cubicBezTo>
                  <a:pt x="28732" y="22005"/>
                  <a:pt x="28349" y="21908"/>
                  <a:pt x="27971" y="21908"/>
                </a:cubicBezTo>
                <a:cubicBezTo>
                  <a:pt x="27382" y="21908"/>
                  <a:pt x="26804" y="22145"/>
                  <a:pt x="26386" y="22576"/>
                </a:cubicBezTo>
                <a:lnTo>
                  <a:pt x="24423" y="21434"/>
                </a:lnTo>
                <a:cubicBezTo>
                  <a:pt x="23739" y="21046"/>
                  <a:pt x="23419" y="20248"/>
                  <a:pt x="23670" y="19517"/>
                </a:cubicBezTo>
                <a:cubicBezTo>
                  <a:pt x="23739" y="19312"/>
                  <a:pt x="23807" y="19106"/>
                  <a:pt x="23853" y="18901"/>
                </a:cubicBezTo>
                <a:cubicBezTo>
                  <a:pt x="24035" y="18148"/>
                  <a:pt x="24697" y="17623"/>
                  <a:pt x="25451" y="17623"/>
                </a:cubicBezTo>
                <a:lnTo>
                  <a:pt x="27322" y="17623"/>
                </a:lnTo>
                <a:cubicBezTo>
                  <a:pt x="27576" y="18490"/>
                  <a:pt x="28359" y="19142"/>
                  <a:pt x="29290" y="19142"/>
                </a:cubicBezTo>
                <a:cubicBezTo>
                  <a:pt x="29364" y="19142"/>
                  <a:pt x="29438" y="19137"/>
                  <a:pt x="29513" y="19129"/>
                </a:cubicBezTo>
                <a:cubicBezTo>
                  <a:pt x="30472" y="19038"/>
                  <a:pt x="31225" y="18262"/>
                  <a:pt x="31339" y="17326"/>
                </a:cubicBezTo>
                <a:cubicBezTo>
                  <a:pt x="31476" y="16093"/>
                  <a:pt x="30518" y="15043"/>
                  <a:pt x="29308" y="15043"/>
                </a:cubicBezTo>
                <a:cubicBezTo>
                  <a:pt x="28349" y="15043"/>
                  <a:pt x="27573" y="15683"/>
                  <a:pt x="27322" y="16550"/>
                </a:cubicBezTo>
                <a:lnTo>
                  <a:pt x="25588" y="16550"/>
                </a:lnTo>
                <a:cubicBezTo>
                  <a:pt x="24789" y="16550"/>
                  <a:pt x="24104" y="15979"/>
                  <a:pt x="23967" y="15180"/>
                </a:cubicBezTo>
                <a:cubicBezTo>
                  <a:pt x="23921" y="14929"/>
                  <a:pt x="23853" y="14655"/>
                  <a:pt x="23784" y="14404"/>
                </a:cubicBezTo>
                <a:cubicBezTo>
                  <a:pt x="23579" y="13674"/>
                  <a:pt x="23876" y="12898"/>
                  <a:pt x="24538" y="12533"/>
                </a:cubicBezTo>
                <a:lnTo>
                  <a:pt x="25473" y="11985"/>
                </a:lnTo>
                <a:cubicBezTo>
                  <a:pt x="25790" y="12315"/>
                  <a:pt x="26223" y="12488"/>
                  <a:pt x="26666" y="12488"/>
                </a:cubicBezTo>
                <a:cubicBezTo>
                  <a:pt x="26959" y="12488"/>
                  <a:pt x="27256" y="12413"/>
                  <a:pt x="27528" y="12259"/>
                </a:cubicBezTo>
                <a:cubicBezTo>
                  <a:pt x="28304" y="11802"/>
                  <a:pt x="28578" y="10775"/>
                  <a:pt x="28167" y="9976"/>
                </a:cubicBezTo>
                <a:cubicBezTo>
                  <a:pt x="27858" y="9406"/>
                  <a:pt x="27268" y="9085"/>
                  <a:pt x="26665" y="9085"/>
                </a:cubicBezTo>
                <a:cubicBezTo>
                  <a:pt x="26375" y="9085"/>
                  <a:pt x="26082" y="9159"/>
                  <a:pt x="25816" y="9314"/>
                </a:cubicBezTo>
                <a:cubicBezTo>
                  <a:pt x="25131" y="9702"/>
                  <a:pt x="24834" y="10501"/>
                  <a:pt x="25017" y="11232"/>
                </a:cubicBezTo>
                <a:lnTo>
                  <a:pt x="24264" y="11665"/>
                </a:lnTo>
                <a:cubicBezTo>
                  <a:pt x="24008" y="11814"/>
                  <a:pt x="23729" y="11885"/>
                  <a:pt x="23451" y="11885"/>
                </a:cubicBezTo>
                <a:cubicBezTo>
                  <a:pt x="22961" y="11885"/>
                  <a:pt x="22476" y="11663"/>
                  <a:pt x="22141" y="11254"/>
                </a:cubicBezTo>
                <a:cubicBezTo>
                  <a:pt x="21958" y="11026"/>
                  <a:pt x="21753" y="10821"/>
                  <a:pt x="21547" y="10615"/>
                </a:cubicBezTo>
                <a:cubicBezTo>
                  <a:pt x="21022" y="10090"/>
                  <a:pt x="20908" y="9269"/>
                  <a:pt x="21274" y="8630"/>
                </a:cubicBezTo>
                <a:lnTo>
                  <a:pt x="22141" y="7146"/>
                </a:lnTo>
                <a:cubicBezTo>
                  <a:pt x="22318" y="7191"/>
                  <a:pt x="22499" y="7213"/>
                  <a:pt x="22679" y="7213"/>
                </a:cubicBezTo>
                <a:cubicBezTo>
                  <a:pt x="23497" y="7213"/>
                  <a:pt x="24300" y="6755"/>
                  <a:pt x="24675" y="5913"/>
                </a:cubicBezTo>
                <a:cubicBezTo>
                  <a:pt x="25108" y="4955"/>
                  <a:pt x="24743" y="3791"/>
                  <a:pt x="23853" y="3220"/>
                </a:cubicBezTo>
                <a:cubicBezTo>
                  <a:pt x="23488" y="2990"/>
                  <a:pt x="23085" y="2881"/>
                  <a:pt x="22688" y="2881"/>
                </a:cubicBezTo>
                <a:cubicBezTo>
                  <a:pt x="21942" y="2881"/>
                  <a:pt x="21219" y="3265"/>
                  <a:pt x="20817" y="3950"/>
                </a:cubicBezTo>
                <a:cubicBezTo>
                  <a:pt x="20315" y="4818"/>
                  <a:pt x="20475" y="5890"/>
                  <a:pt x="21159" y="6575"/>
                </a:cubicBezTo>
                <a:lnTo>
                  <a:pt x="20406" y="7876"/>
                </a:lnTo>
                <a:cubicBezTo>
                  <a:pt x="20112" y="8395"/>
                  <a:pt x="19556" y="8705"/>
                  <a:pt x="18976" y="8705"/>
                </a:cubicBezTo>
                <a:cubicBezTo>
                  <a:pt x="18790" y="8705"/>
                  <a:pt x="18603" y="8673"/>
                  <a:pt x="18420" y="8607"/>
                </a:cubicBezTo>
                <a:cubicBezTo>
                  <a:pt x="18146" y="8515"/>
                  <a:pt x="17895" y="8447"/>
                  <a:pt x="17621" y="8378"/>
                </a:cubicBezTo>
                <a:cubicBezTo>
                  <a:pt x="16891" y="8173"/>
                  <a:pt x="16366" y="7534"/>
                  <a:pt x="16366" y="6781"/>
                </a:cubicBezTo>
                <a:lnTo>
                  <a:pt x="16366" y="4795"/>
                </a:lnTo>
                <a:cubicBezTo>
                  <a:pt x="17439" y="4498"/>
                  <a:pt x="18215" y="3517"/>
                  <a:pt x="18169" y="2353"/>
                </a:cubicBezTo>
                <a:cubicBezTo>
                  <a:pt x="18146" y="1097"/>
                  <a:pt x="17097" y="47"/>
                  <a:pt x="15841" y="2"/>
                </a:cubicBezTo>
                <a:cubicBezTo>
                  <a:pt x="15813" y="1"/>
                  <a:pt x="15785" y="0"/>
                  <a:pt x="15757" y="0"/>
                </a:cubicBezTo>
                <a:close/>
              </a:path>
            </a:pathLst>
          </a:custGeom>
          <a:solidFill>
            <a:srgbClr val="F24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5"/>
          <p:cNvSpPr/>
          <p:nvPr/>
        </p:nvSpPr>
        <p:spPr>
          <a:xfrm>
            <a:off x="979500" y="3429000"/>
            <a:ext cx="847500" cy="120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5"/>
          <p:cNvSpPr/>
          <p:nvPr/>
        </p:nvSpPr>
        <p:spPr>
          <a:xfrm>
            <a:off x="4816800" y="3556975"/>
            <a:ext cx="847500" cy="107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6" name="Google Shape;2106;p45"/>
          <p:cNvGrpSpPr/>
          <p:nvPr/>
        </p:nvGrpSpPr>
        <p:grpSpPr>
          <a:xfrm>
            <a:off x="362383" y="311327"/>
            <a:ext cx="6935753" cy="1028484"/>
            <a:chOff x="-773418" y="508461"/>
            <a:chExt cx="12585290" cy="1883326"/>
          </a:xfrm>
        </p:grpSpPr>
        <p:sp>
          <p:nvSpPr>
            <p:cNvPr id="2107" name="Google Shape;2107;p45"/>
            <p:cNvSpPr/>
            <p:nvPr/>
          </p:nvSpPr>
          <p:spPr>
            <a:xfrm>
              <a:off x="-417238" y="1806187"/>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grpSp>
          <p:nvGrpSpPr>
            <p:cNvPr id="2108" name="Google Shape;2108;p45"/>
            <p:cNvGrpSpPr/>
            <p:nvPr/>
          </p:nvGrpSpPr>
          <p:grpSpPr>
            <a:xfrm>
              <a:off x="-773398" y="662596"/>
              <a:ext cx="12585270" cy="1491758"/>
              <a:chOff x="-182039" y="1056992"/>
              <a:chExt cx="12618077" cy="1793841"/>
            </a:xfrm>
          </p:grpSpPr>
          <p:sp>
            <p:nvSpPr>
              <p:cNvPr id="2109" name="Google Shape;2109;p45"/>
              <p:cNvSpPr/>
              <p:nvPr/>
            </p:nvSpPr>
            <p:spPr>
              <a:xfrm>
                <a:off x="8745737" y="1056992"/>
                <a:ext cx="3690300" cy="7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110" name="Google Shape;2110;p45"/>
              <p:cNvSpPr/>
              <p:nvPr/>
            </p:nvSpPr>
            <p:spPr>
              <a:xfrm>
                <a:off x="-182039" y="2234332"/>
                <a:ext cx="712200" cy="616500"/>
              </a:xfrm>
              <a:prstGeom prst="hexagon">
                <a:avLst>
                  <a:gd fmla="val 25000" name="adj"/>
                  <a:gd fmla="val 115470" name="vf"/>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4</a:t>
                </a:r>
                <a:endParaRPr sz="500"/>
              </a:p>
            </p:txBody>
          </p:sp>
        </p:grpSp>
        <p:sp>
          <p:nvSpPr>
            <p:cNvPr id="2111" name="Google Shape;2111;p45"/>
            <p:cNvSpPr txBox="1"/>
            <p:nvPr/>
          </p:nvSpPr>
          <p:spPr>
            <a:xfrm>
              <a:off x="-48338" y="1884810"/>
              <a:ext cx="2830200" cy="47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Exclude Irrelevant Data</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112" name="Google Shape;2112;p45"/>
            <p:cNvSpPr txBox="1"/>
            <p:nvPr/>
          </p:nvSpPr>
          <p:spPr>
            <a:xfrm>
              <a:off x="8475326" y="808923"/>
              <a:ext cx="29298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Rename &amp; Convert Data Type of the Column</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113" name="Google Shape;2113;p45"/>
            <p:cNvSpPr/>
            <p:nvPr/>
          </p:nvSpPr>
          <p:spPr>
            <a:xfrm>
              <a:off x="-417238" y="653134"/>
              <a:ext cx="3680700" cy="58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114" name="Google Shape;2114;p45"/>
            <p:cNvSpPr/>
            <p:nvPr/>
          </p:nvSpPr>
          <p:spPr>
            <a:xfrm>
              <a:off x="4046652" y="685011"/>
              <a:ext cx="3680700" cy="5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115" name="Google Shape;2115;p45"/>
            <p:cNvSpPr txBox="1"/>
            <p:nvPr/>
          </p:nvSpPr>
          <p:spPr>
            <a:xfrm>
              <a:off x="-170004" y="746924"/>
              <a:ext cx="3121500" cy="39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Extract States one at a time</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116" name="Google Shape;2116;p45"/>
            <p:cNvSpPr txBox="1"/>
            <p:nvPr/>
          </p:nvSpPr>
          <p:spPr>
            <a:xfrm>
              <a:off x="4347053" y="776988"/>
              <a:ext cx="3121500" cy="397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Split columns (Month/Type)</a:t>
              </a:r>
              <a:endParaRPr sz="11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2117" name="Google Shape;2117;p45"/>
            <p:cNvGrpSpPr/>
            <p:nvPr/>
          </p:nvGrpSpPr>
          <p:grpSpPr>
            <a:xfrm>
              <a:off x="3482114" y="1620761"/>
              <a:ext cx="4036885" cy="768705"/>
              <a:chOff x="4084565" y="1071109"/>
              <a:chExt cx="4047409" cy="924368"/>
            </a:xfrm>
          </p:grpSpPr>
          <p:sp>
            <p:nvSpPr>
              <p:cNvPr id="2118" name="Google Shape;2118;p45"/>
              <p:cNvSpPr/>
              <p:nvPr/>
            </p:nvSpPr>
            <p:spPr>
              <a:xfrm>
                <a:off x="4441674" y="1237377"/>
                <a:ext cx="3690300" cy="758100"/>
              </a:xfrm>
              <a:prstGeom prst="rect">
                <a:avLst/>
              </a:prstGeom>
              <a:solidFill>
                <a:srgbClr val="F49103"/>
              </a:solidFill>
              <a:ln cap="flat" cmpd="sng" w="9525">
                <a:solidFill>
                  <a:srgbClr val="F4910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119" name="Google Shape;2119;p45"/>
              <p:cNvSpPr/>
              <p:nvPr/>
            </p:nvSpPr>
            <p:spPr>
              <a:xfrm>
                <a:off x="4084565" y="1071109"/>
                <a:ext cx="712200" cy="616500"/>
              </a:xfrm>
              <a:prstGeom prst="hexagon">
                <a:avLst>
                  <a:gd fmla="val 25000" name="adj"/>
                  <a:gd fmla="val 115470" name="vf"/>
                </a:avLst>
              </a:prstGeom>
              <a:solidFill>
                <a:srgbClr val="F49103"/>
              </a:solidFill>
              <a:ln cap="flat" cmpd="sng" w="28575">
                <a:solidFill>
                  <a:srgbClr val="F491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5</a:t>
                </a:r>
                <a:endParaRPr sz="500"/>
              </a:p>
            </p:txBody>
          </p:sp>
        </p:grpSp>
        <p:sp>
          <p:nvSpPr>
            <p:cNvPr id="2120" name="Google Shape;2120;p45"/>
            <p:cNvSpPr txBox="1"/>
            <p:nvPr/>
          </p:nvSpPr>
          <p:spPr>
            <a:xfrm>
              <a:off x="4362341" y="1905362"/>
              <a:ext cx="2929800" cy="285600"/>
            </a:xfrm>
            <a:prstGeom prst="rect">
              <a:avLst/>
            </a:prstGeom>
            <a:solidFill>
              <a:srgbClr val="F491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Medium"/>
                  <a:ea typeface="Fira Sans Extra Condensed Medium"/>
                  <a:cs typeface="Fira Sans Extra Condensed Medium"/>
                  <a:sym typeface="Fira Sans Extra Condensed Medium"/>
                </a:rPr>
                <a:t>Separate Vac and Unem </a:t>
              </a:r>
              <a:endParaRPr sz="1100">
                <a:solidFill>
                  <a:schemeClr val="dk1"/>
                </a:solidFill>
                <a:latin typeface="Fira Sans Extra Condensed Medium"/>
                <a:ea typeface="Fira Sans Extra Condensed Medium"/>
                <a:cs typeface="Fira Sans Extra Condensed Medium"/>
                <a:sym typeface="Fira Sans Extra Condensed Medium"/>
              </a:endParaRPr>
            </a:p>
          </p:txBody>
        </p:sp>
        <p:sp>
          <p:nvSpPr>
            <p:cNvPr id="2121" name="Google Shape;2121;p45"/>
            <p:cNvSpPr/>
            <p:nvPr/>
          </p:nvSpPr>
          <p:spPr>
            <a:xfrm>
              <a:off x="-773418" y="514241"/>
              <a:ext cx="710400" cy="476100"/>
            </a:xfrm>
            <a:prstGeom prst="hexagon">
              <a:avLst>
                <a:gd fmla="val 25000" name="adj"/>
                <a:gd fmla="val 115470" name="vf"/>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Fira Sans Extra Condensed Medium"/>
                  <a:ea typeface="Fira Sans Extra Condensed Medium"/>
                  <a:cs typeface="Fira Sans Extra Condensed Medium"/>
                  <a:sym typeface="Fira Sans Extra Condensed Medium"/>
                </a:rPr>
                <a:t>1</a:t>
              </a:r>
              <a:endParaRPr sz="1900">
                <a:latin typeface="Fira Sans Extra Condensed Medium"/>
                <a:ea typeface="Fira Sans Extra Condensed Medium"/>
                <a:cs typeface="Fira Sans Extra Condensed Medium"/>
                <a:sym typeface="Fira Sans Extra Condensed Medium"/>
              </a:endParaRPr>
            </a:p>
          </p:txBody>
        </p:sp>
        <p:sp>
          <p:nvSpPr>
            <p:cNvPr id="2122" name="Google Shape;2122;p45"/>
            <p:cNvSpPr/>
            <p:nvPr/>
          </p:nvSpPr>
          <p:spPr>
            <a:xfrm>
              <a:off x="3483099" y="552497"/>
              <a:ext cx="710400" cy="512700"/>
            </a:xfrm>
            <a:prstGeom prst="hexagon">
              <a:avLst>
                <a:gd fmla="val 25000" name="adj"/>
                <a:gd fmla="val 115470" name="vf"/>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2</a:t>
              </a:r>
              <a:endParaRPr sz="500"/>
            </a:p>
          </p:txBody>
        </p:sp>
        <p:sp>
          <p:nvSpPr>
            <p:cNvPr id="2123" name="Google Shape;2123;p45"/>
            <p:cNvSpPr/>
            <p:nvPr/>
          </p:nvSpPr>
          <p:spPr>
            <a:xfrm>
              <a:off x="7921767" y="508461"/>
              <a:ext cx="710400" cy="476100"/>
            </a:xfrm>
            <a:prstGeom prst="hexagon">
              <a:avLst>
                <a:gd fmla="val 25000" name="adj"/>
                <a:gd fmla="val 115470" name="vf"/>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dk1"/>
                  </a:solidFill>
                  <a:latin typeface="Fira Sans Extra Condensed Medium"/>
                  <a:ea typeface="Fira Sans Extra Condensed Medium"/>
                  <a:cs typeface="Fira Sans Extra Condensed Medium"/>
                  <a:sym typeface="Fira Sans Extra Condensed Medium"/>
                </a:rPr>
                <a:t>3</a:t>
              </a:r>
              <a:endParaRPr sz="5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27" name="Shape 2127"/>
        <p:cNvGrpSpPr/>
        <p:nvPr/>
      </p:nvGrpSpPr>
      <p:grpSpPr>
        <a:xfrm>
          <a:off x="0" y="0"/>
          <a:ext cx="0" cy="0"/>
          <a:chOff x="0" y="0"/>
          <a:chExt cx="0" cy="0"/>
        </a:xfrm>
      </p:grpSpPr>
      <p:sp>
        <p:nvSpPr>
          <p:cNvPr id="2128" name="Google Shape;2128;p46"/>
          <p:cNvSpPr txBox="1"/>
          <p:nvPr/>
        </p:nvSpPr>
        <p:spPr>
          <a:xfrm>
            <a:off x="552700" y="139225"/>
            <a:ext cx="6350400" cy="18309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2129" name="Google Shape;2129;p46"/>
          <p:cNvPicPr preferRelativeResize="0"/>
          <p:nvPr/>
        </p:nvPicPr>
        <p:blipFill>
          <a:blip r:embed="rId3">
            <a:alphaModFix/>
          </a:blip>
          <a:stretch>
            <a:fillRect/>
          </a:stretch>
        </p:blipFill>
        <p:spPr>
          <a:xfrm>
            <a:off x="643725" y="197150"/>
            <a:ext cx="6127276" cy="1715050"/>
          </a:xfrm>
          <a:prstGeom prst="rect">
            <a:avLst/>
          </a:prstGeom>
          <a:noFill/>
          <a:ln>
            <a:noFill/>
          </a:ln>
        </p:spPr>
      </p:pic>
      <p:pic>
        <p:nvPicPr>
          <p:cNvPr id="2130" name="Google Shape;2130;p46"/>
          <p:cNvPicPr preferRelativeResize="0"/>
          <p:nvPr/>
        </p:nvPicPr>
        <p:blipFill>
          <a:blip r:embed="rId4">
            <a:alphaModFix/>
          </a:blip>
          <a:stretch>
            <a:fillRect/>
          </a:stretch>
        </p:blipFill>
        <p:spPr>
          <a:xfrm>
            <a:off x="643713" y="2080450"/>
            <a:ext cx="3798625" cy="2649915"/>
          </a:xfrm>
          <a:prstGeom prst="rect">
            <a:avLst/>
          </a:prstGeom>
          <a:noFill/>
          <a:ln>
            <a:noFill/>
          </a:ln>
        </p:spPr>
      </p:pic>
      <p:pic>
        <p:nvPicPr>
          <p:cNvPr id="2131" name="Google Shape;2131;p46"/>
          <p:cNvPicPr preferRelativeResize="0"/>
          <p:nvPr/>
        </p:nvPicPr>
        <p:blipFill rotWithShape="1">
          <a:blip r:embed="rId5">
            <a:alphaModFix/>
          </a:blip>
          <a:srcRect b="0" l="0" r="0" t="0"/>
          <a:stretch/>
        </p:blipFill>
        <p:spPr>
          <a:xfrm>
            <a:off x="4639825" y="2080450"/>
            <a:ext cx="3930275" cy="2649925"/>
          </a:xfrm>
          <a:prstGeom prst="rect">
            <a:avLst/>
          </a:prstGeom>
          <a:noFill/>
          <a:ln>
            <a:noFill/>
          </a:ln>
        </p:spPr>
      </p:pic>
      <p:sp>
        <p:nvSpPr>
          <p:cNvPr id="2132" name="Google Shape;2132;p46"/>
          <p:cNvSpPr/>
          <p:nvPr/>
        </p:nvSpPr>
        <p:spPr>
          <a:xfrm>
            <a:off x="643725" y="1443225"/>
            <a:ext cx="2657400" cy="23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CACB9">
            <a:alpha val="91540"/>
          </a:srgbClr>
        </a:solidFill>
      </p:bgPr>
    </p:bg>
    <p:spTree>
      <p:nvGrpSpPr>
        <p:cNvPr id="464" name="Shape 464"/>
        <p:cNvGrpSpPr/>
        <p:nvPr/>
      </p:nvGrpSpPr>
      <p:grpSpPr>
        <a:xfrm>
          <a:off x="0" y="0"/>
          <a:ext cx="0" cy="0"/>
          <a:chOff x="0" y="0"/>
          <a:chExt cx="0" cy="0"/>
        </a:xfrm>
      </p:grpSpPr>
      <p:sp>
        <p:nvSpPr>
          <p:cNvPr id="465" name="Google Shape;465;p20"/>
          <p:cNvSpPr txBox="1"/>
          <p:nvPr/>
        </p:nvSpPr>
        <p:spPr>
          <a:xfrm>
            <a:off x="754650" y="780025"/>
            <a:ext cx="7634700" cy="2451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434343"/>
                </a:solidFill>
                <a:latin typeface="Rubik ExtraBold"/>
                <a:ea typeface="Rubik ExtraBold"/>
                <a:cs typeface="Rubik ExtraBold"/>
                <a:sym typeface="Rubik ExtraBold"/>
              </a:rPr>
              <a:t>“Vaccines are absolutely, 100 percent the answer to economic challenges imposed by the pandemic.” </a:t>
            </a:r>
            <a:endParaRPr sz="8000">
              <a:solidFill>
                <a:srgbClr val="C2213A"/>
              </a:solidFill>
              <a:latin typeface="Rubik ExtraBold"/>
              <a:ea typeface="Rubik ExtraBold"/>
              <a:cs typeface="Rubik ExtraBold"/>
              <a:sym typeface="Rubik ExtraBold"/>
            </a:endParaRPr>
          </a:p>
        </p:txBody>
      </p:sp>
      <p:sp>
        <p:nvSpPr>
          <p:cNvPr id="466" name="Google Shape;466;p20"/>
          <p:cNvSpPr txBox="1"/>
          <p:nvPr/>
        </p:nvSpPr>
        <p:spPr>
          <a:xfrm>
            <a:off x="3559875" y="2540275"/>
            <a:ext cx="5334900" cy="477000"/>
          </a:xfrm>
          <a:prstGeom prst="rect">
            <a:avLst/>
          </a:prstGeom>
          <a:noFill/>
          <a:ln>
            <a:noFill/>
          </a:ln>
        </p:spPr>
        <p:txBody>
          <a:bodyPr anchorCtr="0" anchor="ctr" bIns="91425" lIns="91425" spcFirstLastPara="1" rIns="91425" wrap="square" tIns="91425">
            <a:spAutoFit/>
          </a:bodyPr>
          <a:lstStyle/>
          <a:p>
            <a:pPr indent="-349250" lvl="0" marL="457200" rtl="0" algn="l">
              <a:spcBef>
                <a:spcPts val="0"/>
              </a:spcBef>
              <a:spcAft>
                <a:spcPts val="0"/>
              </a:spcAft>
              <a:buClr>
                <a:srgbClr val="C2213A"/>
              </a:buClr>
              <a:buSzPts val="1900"/>
              <a:buFont typeface="Rubik ExtraBold"/>
              <a:buChar char="-"/>
            </a:pPr>
            <a:r>
              <a:rPr lang="en" sz="1900">
                <a:solidFill>
                  <a:srgbClr val="C2213A"/>
                </a:solidFill>
                <a:latin typeface="Rubik ExtraBold"/>
                <a:ea typeface="Rubik ExtraBold"/>
                <a:cs typeface="Rubik ExtraBold"/>
                <a:sym typeface="Rubik ExtraBold"/>
              </a:rPr>
              <a:t>Economics Professor </a:t>
            </a:r>
            <a:r>
              <a:rPr lang="en" sz="1900">
                <a:solidFill>
                  <a:srgbClr val="C2213A"/>
                </a:solidFill>
                <a:uFill>
                  <a:noFill/>
                </a:uFill>
                <a:latin typeface="Rubik ExtraBold"/>
                <a:ea typeface="Rubik ExtraBold"/>
                <a:cs typeface="Rubik ExtraBold"/>
                <a:sym typeface="Rubik ExtraBold"/>
                <a:hlinkClick r:id="rId3">
                  <a:extLst>
                    <a:ext uri="{A12FA001-AC4F-418D-AE19-62706E023703}">
                      <ahyp:hlinkClr val="tx"/>
                    </a:ext>
                  </a:extLst>
                </a:hlinkClick>
              </a:rPr>
              <a:t>Jonathan Me</a:t>
            </a:r>
            <a:endParaRPr sz="1900">
              <a:solidFill>
                <a:srgbClr val="C2213A"/>
              </a:solidFill>
              <a:latin typeface="Rubik ExtraBold"/>
              <a:ea typeface="Rubik ExtraBold"/>
              <a:cs typeface="Rubik ExtraBold"/>
              <a:sym typeface="Rubik ExtraBold"/>
            </a:endParaRPr>
          </a:p>
        </p:txBody>
      </p:sp>
      <p:grpSp>
        <p:nvGrpSpPr>
          <p:cNvPr id="467" name="Google Shape;467;p20"/>
          <p:cNvGrpSpPr/>
          <p:nvPr/>
        </p:nvGrpSpPr>
        <p:grpSpPr>
          <a:xfrm>
            <a:off x="632625" y="2705156"/>
            <a:ext cx="2096836" cy="1924246"/>
            <a:chOff x="7942149" y="4005273"/>
            <a:chExt cx="569978" cy="568597"/>
          </a:xfrm>
        </p:grpSpPr>
        <p:sp>
          <p:nvSpPr>
            <p:cNvPr id="468" name="Google Shape;468;p20"/>
            <p:cNvSpPr/>
            <p:nvPr/>
          </p:nvSpPr>
          <p:spPr>
            <a:xfrm>
              <a:off x="7942149" y="4131881"/>
              <a:ext cx="435500" cy="441989"/>
            </a:xfrm>
            <a:custGeom>
              <a:rect b="b" l="l" r="r" t="t"/>
              <a:pathLst>
                <a:path extrusionOk="0" h="14781" w="14564">
                  <a:moveTo>
                    <a:pt x="2132" y="1"/>
                  </a:moveTo>
                  <a:cubicBezTo>
                    <a:pt x="2050" y="1"/>
                    <a:pt x="1964" y="35"/>
                    <a:pt x="1895" y="104"/>
                  </a:cubicBezTo>
                  <a:lnTo>
                    <a:pt x="138" y="1861"/>
                  </a:lnTo>
                  <a:cubicBezTo>
                    <a:pt x="1" y="1998"/>
                    <a:pt x="1" y="2204"/>
                    <a:pt x="138" y="2318"/>
                  </a:cubicBezTo>
                  <a:cubicBezTo>
                    <a:pt x="195" y="2386"/>
                    <a:pt x="275" y="2420"/>
                    <a:pt x="358" y="2420"/>
                  </a:cubicBezTo>
                  <a:cubicBezTo>
                    <a:pt x="440" y="2420"/>
                    <a:pt x="526" y="2386"/>
                    <a:pt x="594" y="2318"/>
                  </a:cubicBezTo>
                  <a:lnTo>
                    <a:pt x="982" y="1930"/>
                  </a:lnTo>
                  <a:lnTo>
                    <a:pt x="1895" y="2865"/>
                  </a:lnTo>
                  <a:lnTo>
                    <a:pt x="1005" y="3756"/>
                  </a:lnTo>
                  <a:cubicBezTo>
                    <a:pt x="891" y="3870"/>
                    <a:pt x="891" y="4098"/>
                    <a:pt x="1005" y="4212"/>
                  </a:cubicBezTo>
                  <a:cubicBezTo>
                    <a:pt x="1074" y="4281"/>
                    <a:pt x="1159" y="4315"/>
                    <a:pt x="1245" y="4315"/>
                  </a:cubicBezTo>
                  <a:cubicBezTo>
                    <a:pt x="1331" y="4315"/>
                    <a:pt x="1416" y="4281"/>
                    <a:pt x="1485" y="4212"/>
                  </a:cubicBezTo>
                  <a:lnTo>
                    <a:pt x="1736" y="3938"/>
                  </a:lnTo>
                  <a:lnTo>
                    <a:pt x="9405" y="11608"/>
                  </a:lnTo>
                  <a:cubicBezTo>
                    <a:pt x="9531" y="11733"/>
                    <a:pt x="9696" y="11796"/>
                    <a:pt x="9862" y="11796"/>
                  </a:cubicBezTo>
                  <a:cubicBezTo>
                    <a:pt x="10027" y="11796"/>
                    <a:pt x="10192" y="11733"/>
                    <a:pt x="10318" y="11608"/>
                  </a:cubicBezTo>
                  <a:lnTo>
                    <a:pt x="10843" y="11083"/>
                  </a:lnTo>
                  <a:lnTo>
                    <a:pt x="14564" y="14780"/>
                  </a:lnTo>
                  <a:lnTo>
                    <a:pt x="14564" y="14780"/>
                  </a:lnTo>
                  <a:lnTo>
                    <a:pt x="14130" y="13844"/>
                  </a:lnTo>
                  <a:lnTo>
                    <a:pt x="11117" y="10831"/>
                  </a:lnTo>
                  <a:lnTo>
                    <a:pt x="11642" y="10284"/>
                  </a:lnTo>
                  <a:cubicBezTo>
                    <a:pt x="11893" y="10033"/>
                    <a:pt x="11893" y="9622"/>
                    <a:pt x="11642" y="9371"/>
                  </a:cubicBezTo>
                  <a:lnTo>
                    <a:pt x="3973" y="1724"/>
                  </a:lnTo>
                  <a:lnTo>
                    <a:pt x="4247" y="1450"/>
                  </a:lnTo>
                  <a:cubicBezTo>
                    <a:pt x="4383" y="1313"/>
                    <a:pt x="4383" y="1108"/>
                    <a:pt x="4247" y="971"/>
                  </a:cubicBezTo>
                  <a:cubicBezTo>
                    <a:pt x="4178" y="914"/>
                    <a:pt x="4092" y="885"/>
                    <a:pt x="4010" y="885"/>
                  </a:cubicBezTo>
                  <a:cubicBezTo>
                    <a:pt x="3927" y="885"/>
                    <a:pt x="3847" y="914"/>
                    <a:pt x="3790" y="971"/>
                  </a:cubicBezTo>
                  <a:lnTo>
                    <a:pt x="2900" y="1861"/>
                  </a:lnTo>
                  <a:lnTo>
                    <a:pt x="1964" y="948"/>
                  </a:lnTo>
                  <a:lnTo>
                    <a:pt x="2352" y="560"/>
                  </a:lnTo>
                  <a:cubicBezTo>
                    <a:pt x="2489" y="423"/>
                    <a:pt x="2489" y="218"/>
                    <a:pt x="2352" y="104"/>
                  </a:cubicBezTo>
                  <a:cubicBezTo>
                    <a:pt x="2295" y="35"/>
                    <a:pt x="2215" y="1"/>
                    <a:pt x="2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8028838" y="4217553"/>
              <a:ext cx="278512" cy="277645"/>
            </a:xfrm>
            <a:custGeom>
              <a:rect b="b" l="l" r="r" t="t"/>
              <a:pathLst>
                <a:path extrusionOk="0" h="9285" w="9314">
                  <a:moveTo>
                    <a:pt x="1096" y="0"/>
                  </a:moveTo>
                  <a:lnTo>
                    <a:pt x="1" y="1096"/>
                  </a:lnTo>
                  <a:lnTo>
                    <a:pt x="823" y="1918"/>
                  </a:lnTo>
                  <a:lnTo>
                    <a:pt x="1256" y="1507"/>
                  </a:lnTo>
                  <a:cubicBezTo>
                    <a:pt x="1279" y="1473"/>
                    <a:pt x="1319" y="1456"/>
                    <a:pt x="1362" y="1456"/>
                  </a:cubicBezTo>
                  <a:cubicBezTo>
                    <a:pt x="1405" y="1456"/>
                    <a:pt x="1450" y="1473"/>
                    <a:pt x="1484" y="1507"/>
                  </a:cubicBezTo>
                  <a:cubicBezTo>
                    <a:pt x="1530" y="1575"/>
                    <a:pt x="1530" y="1667"/>
                    <a:pt x="1484" y="1735"/>
                  </a:cubicBezTo>
                  <a:lnTo>
                    <a:pt x="1051" y="2146"/>
                  </a:lnTo>
                  <a:lnTo>
                    <a:pt x="1964" y="3059"/>
                  </a:lnTo>
                  <a:lnTo>
                    <a:pt x="2626" y="2420"/>
                  </a:lnTo>
                  <a:cubicBezTo>
                    <a:pt x="2660" y="2386"/>
                    <a:pt x="2700" y="2369"/>
                    <a:pt x="2740" y="2369"/>
                  </a:cubicBezTo>
                  <a:cubicBezTo>
                    <a:pt x="2780" y="2369"/>
                    <a:pt x="2820" y="2386"/>
                    <a:pt x="2854" y="2420"/>
                  </a:cubicBezTo>
                  <a:cubicBezTo>
                    <a:pt x="2922" y="2488"/>
                    <a:pt x="2922" y="2580"/>
                    <a:pt x="2854" y="2648"/>
                  </a:cubicBezTo>
                  <a:lnTo>
                    <a:pt x="2192" y="3287"/>
                  </a:lnTo>
                  <a:lnTo>
                    <a:pt x="3128" y="4223"/>
                  </a:lnTo>
                  <a:lnTo>
                    <a:pt x="3539" y="3789"/>
                  </a:lnTo>
                  <a:cubicBezTo>
                    <a:pt x="3573" y="3755"/>
                    <a:pt x="3613" y="3738"/>
                    <a:pt x="3653" y="3738"/>
                  </a:cubicBezTo>
                  <a:cubicBezTo>
                    <a:pt x="3693" y="3738"/>
                    <a:pt x="3733" y="3755"/>
                    <a:pt x="3767" y="3789"/>
                  </a:cubicBezTo>
                  <a:cubicBezTo>
                    <a:pt x="3835" y="3858"/>
                    <a:pt x="3835" y="3949"/>
                    <a:pt x="3767" y="4018"/>
                  </a:cubicBezTo>
                  <a:lnTo>
                    <a:pt x="3356" y="4451"/>
                  </a:lnTo>
                  <a:lnTo>
                    <a:pt x="4269" y="5364"/>
                  </a:lnTo>
                  <a:lnTo>
                    <a:pt x="4908" y="4702"/>
                  </a:lnTo>
                  <a:cubicBezTo>
                    <a:pt x="4942" y="4680"/>
                    <a:pt x="4982" y="4668"/>
                    <a:pt x="5022" y="4668"/>
                  </a:cubicBezTo>
                  <a:cubicBezTo>
                    <a:pt x="5062" y="4668"/>
                    <a:pt x="5102" y="4680"/>
                    <a:pt x="5137" y="4702"/>
                  </a:cubicBezTo>
                  <a:cubicBezTo>
                    <a:pt x="5205" y="4771"/>
                    <a:pt x="5205" y="4885"/>
                    <a:pt x="5137" y="4931"/>
                  </a:cubicBezTo>
                  <a:lnTo>
                    <a:pt x="4497" y="5593"/>
                  </a:lnTo>
                  <a:lnTo>
                    <a:pt x="5410" y="6506"/>
                  </a:lnTo>
                  <a:lnTo>
                    <a:pt x="5821" y="6095"/>
                  </a:lnTo>
                  <a:cubicBezTo>
                    <a:pt x="5856" y="6061"/>
                    <a:pt x="5895" y="6043"/>
                    <a:pt x="5935" y="6043"/>
                  </a:cubicBezTo>
                  <a:cubicBezTo>
                    <a:pt x="5975" y="6043"/>
                    <a:pt x="6015" y="6061"/>
                    <a:pt x="6050" y="6095"/>
                  </a:cubicBezTo>
                  <a:cubicBezTo>
                    <a:pt x="6118" y="6140"/>
                    <a:pt x="6118" y="6255"/>
                    <a:pt x="6050" y="6323"/>
                  </a:cubicBezTo>
                  <a:lnTo>
                    <a:pt x="5639" y="6734"/>
                  </a:lnTo>
                  <a:lnTo>
                    <a:pt x="6552" y="7647"/>
                  </a:lnTo>
                  <a:lnTo>
                    <a:pt x="7191" y="7008"/>
                  </a:lnTo>
                  <a:cubicBezTo>
                    <a:pt x="7225" y="6974"/>
                    <a:pt x="7271" y="6956"/>
                    <a:pt x="7313" y="6956"/>
                  </a:cubicBezTo>
                  <a:cubicBezTo>
                    <a:pt x="7356" y="6956"/>
                    <a:pt x="7396" y="6974"/>
                    <a:pt x="7419" y="7008"/>
                  </a:cubicBezTo>
                  <a:cubicBezTo>
                    <a:pt x="7488" y="7053"/>
                    <a:pt x="7488" y="7168"/>
                    <a:pt x="7419" y="7236"/>
                  </a:cubicBezTo>
                  <a:lnTo>
                    <a:pt x="6780" y="7875"/>
                  </a:lnTo>
                  <a:lnTo>
                    <a:pt x="7533" y="8628"/>
                  </a:lnTo>
                  <a:lnTo>
                    <a:pt x="7465" y="8697"/>
                  </a:lnTo>
                  <a:lnTo>
                    <a:pt x="7739" y="8948"/>
                  </a:lnTo>
                  <a:cubicBezTo>
                    <a:pt x="7796" y="9016"/>
                    <a:pt x="7876" y="9051"/>
                    <a:pt x="7958" y="9051"/>
                  </a:cubicBezTo>
                  <a:cubicBezTo>
                    <a:pt x="8041" y="9051"/>
                    <a:pt x="8127" y="9016"/>
                    <a:pt x="8195" y="8948"/>
                  </a:cubicBezTo>
                  <a:lnTo>
                    <a:pt x="8218" y="8948"/>
                  </a:lnTo>
                  <a:lnTo>
                    <a:pt x="8469" y="9199"/>
                  </a:lnTo>
                  <a:cubicBezTo>
                    <a:pt x="8526" y="9256"/>
                    <a:pt x="8606" y="9285"/>
                    <a:pt x="8689" y="9285"/>
                  </a:cubicBezTo>
                  <a:cubicBezTo>
                    <a:pt x="8771" y="9285"/>
                    <a:pt x="8857" y="9256"/>
                    <a:pt x="8926" y="9199"/>
                  </a:cubicBezTo>
                  <a:lnTo>
                    <a:pt x="9199" y="8925"/>
                  </a:lnTo>
                  <a:cubicBezTo>
                    <a:pt x="9314" y="8811"/>
                    <a:pt x="9314" y="8606"/>
                    <a:pt x="9199" y="8469"/>
                  </a:cubicBezTo>
                  <a:lnTo>
                    <a:pt x="8926" y="8218"/>
                  </a:lnTo>
                  <a:lnTo>
                    <a:pt x="8948" y="8195"/>
                  </a:lnTo>
                  <a:cubicBezTo>
                    <a:pt x="9085" y="8058"/>
                    <a:pt x="9085" y="7852"/>
                    <a:pt x="8948" y="7738"/>
                  </a:cubicBezTo>
                  <a:lnTo>
                    <a:pt x="8697" y="7464"/>
                  </a:lnTo>
                  <a:lnTo>
                    <a:pt x="8629" y="7533"/>
                  </a:lnTo>
                  <a:lnTo>
                    <a:pt x="10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8318925" y="4271467"/>
              <a:ext cx="32115" cy="31338"/>
            </a:xfrm>
            <a:custGeom>
              <a:rect b="b" l="l" r="r" t="t"/>
              <a:pathLst>
                <a:path extrusionOk="0" h="1048" w="1074">
                  <a:moveTo>
                    <a:pt x="252" y="1"/>
                  </a:moveTo>
                  <a:lnTo>
                    <a:pt x="1" y="252"/>
                  </a:lnTo>
                  <a:lnTo>
                    <a:pt x="617" y="959"/>
                  </a:lnTo>
                  <a:cubicBezTo>
                    <a:pt x="665" y="1020"/>
                    <a:pt x="732" y="1048"/>
                    <a:pt x="802" y="1048"/>
                  </a:cubicBezTo>
                  <a:cubicBezTo>
                    <a:pt x="864" y="1048"/>
                    <a:pt x="928" y="1025"/>
                    <a:pt x="982" y="982"/>
                  </a:cubicBezTo>
                  <a:cubicBezTo>
                    <a:pt x="1073" y="868"/>
                    <a:pt x="1073" y="708"/>
                    <a:pt x="959" y="617"/>
                  </a:cubicBezTo>
                  <a:lnTo>
                    <a:pt x="252"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8318925" y="4276940"/>
              <a:ext cx="32115" cy="25866"/>
            </a:xfrm>
            <a:custGeom>
              <a:rect b="b" l="l" r="r" t="t"/>
              <a:pathLst>
                <a:path extrusionOk="0" h="865" w="1074">
                  <a:moveTo>
                    <a:pt x="92" y="0"/>
                  </a:moveTo>
                  <a:lnTo>
                    <a:pt x="1" y="69"/>
                  </a:lnTo>
                  <a:lnTo>
                    <a:pt x="617" y="776"/>
                  </a:lnTo>
                  <a:cubicBezTo>
                    <a:pt x="665" y="837"/>
                    <a:pt x="732" y="865"/>
                    <a:pt x="802" y="865"/>
                  </a:cubicBezTo>
                  <a:cubicBezTo>
                    <a:pt x="864" y="865"/>
                    <a:pt x="928" y="842"/>
                    <a:pt x="982" y="799"/>
                  </a:cubicBezTo>
                  <a:cubicBezTo>
                    <a:pt x="1051" y="731"/>
                    <a:pt x="1073" y="617"/>
                    <a:pt x="1028" y="525"/>
                  </a:cubicBezTo>
                  <a:lnTo>
                    <a:pt x="1028" y="525"/>
                  </a:lnTo>
                  <a:cubicBezTo>
                    <a:pt x="1028" y="571"/>
                    <a:pt x="1005" y="594"/>
                    <a:pt x="982" y="617"/>
                  </a:cubicBezTo>
                  <a:cubicBezTo>
                    <a:pt x="931" y="668"/>
                    <a:pt x="870" y="692"/>
                    <a:pt x="810" y="692"/>
                  </a:cubicBezTo>
                  <a:cubicBezTo>
                    <a:pt x="738" y="692"/>
                    <a:pt x="667" y="656"/>
                    <a:pt x="617" y="594"/>
                  </a:cubicBezTo>
                  <a:lnTo>
                    <a:pt x="92"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8308011" y="4262317"/>
              <a:ext cx="28019" cy="24550"/>
            </a:xfrm>
            <a:custGeom>
              <a:rect b="b" l="l" r="r" t="t"/>
              <a:pathLst>
                <a:path extrusionOk="0" h="821" w="937">
                  <a:moveTo>
                    <a:pt x="768" y="1"/>
                  </a:moveTo>
                  <a:cubicBezTo>
                    <a:pt x="660" y="1"/>
                    <a:pt x="476" y="104"/>
                    <a:pt x="320" y="261"/>
                  </a:cubicBezTo>
                  <a:cubicBezTo>
                    <a:pt x="114" y="466"/>
                    <a:pt x="0" y="717"/>
                    <a:pt x="92" y="786"/>
                  </a:cubicBezTo>
                  <a:cubicBezTo>
                    <a:pt x="115" y="810"/>
                    <a:pt x="148" y="821"/>
                    <a:pt x="187" y="821"/>
                  </a:cubicBezTo>
                  <a:cubicBezTo>
                    <a:pt x="299" y="821"/>
                    <a:pt x="464" y="727"/>
                    <a:pt x="617" y="558"/>
                  </a:cubicBezTo>
                  <a:cubicBezTo>
                    <a:pt x="845" y="352"/>
                    <a:pt x="936" y="124"/>
                    <a:pt x="845" y="33"/>
                  </a:cubicBezTo>
                  <a:cubicBezTo>
                    <a:pt x="829" y="11"/>
                    <a:pt x="802" y="1"/>
                    <a:pt x="768"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8309386" y="4263962"/>
              <a:ext cx="26643" cy="22905"/>
            </a:xfrm>
            <a:custGeom>
              <a:rect b="b" l="l" r="r" t="t"/>
              <a:pathLst>
                <a:path extrusionOk="0" h="766" w="891">
                  <a:moveTo>
                    <a:pt x="822" y="1"/>
                  </a:moveTo>
                  <a:lnTo>
                    <a:pt x="822" y="1"/>
                  </a:lnTo>
                  <a:cubicBezTo>
                    <a:pt x="776" y="92"/>
                    <a:pt x="708" y="229"/>
                    <a:pt x="571" y="343"/>
                  </a:cubicBezTo>
                  <a:cubicBezTo>
                    <a:pt x="414" y="499"/>
                    <a:pt x="244" y="603"/>
                    <a:pt x="132" y="603"/>
                  </a:cubicBezTo>
                  <a:cubicBezTo>
                    <a:pt x="97" y="603"/>
                    <a:pt x="67" y="593"/>
                    <a:pt x="46" y="571"/>
                  </a:cubicBezTo>
                  <a:cubicBezTo>
                    <a:pt x="46" y="571"/>
                    <a:pt x="46" y="548"/>
                    <a:pt x="46" y="548"/>
                  </a:cubicBezTo>
                  <a:cubicBezTo>
                    <a:pt x="0" y="640"/>
                    <a:pt x="0" y="708"/>
                    <a:pt x="46" y="731"/>
                  </a:cubicBezTo>
                  <a:cubicBezTo>
                    <a:pt x="69" y="755"/>
                    <a:pt x="102" y="766"/>
                    <a:pt x="141" y="766"/>
                  </a:cubicBezTo>
                  <a:cubicBezTo>
                    <a:pt x="253" y="766"/>
                    <a:pt x="418" y="672"/>
                    <a:pt x="571" y="503"/>
                  </a:cubicBezTo>
                  <a:cubicBezTo>
                    <a:pt x="776" y="320"/>
                    <a:pt x="890" y="92"/>
                    <a:pt x="822"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8403550" y="4357288"/>
              <a:ext cx="32115" cy="30919"/>
            </a:xfrm>
            <a:custGeom>
              <a:rect b="b" l="l" r="r" t="t"/>
              <a:pathLst>
                <a:path extrusionOk="0" h="1034" w="1074">
                  <a:moveTo>
                    <a:pt x="277" y="0"/>
                  </a:moveTo>
                  <a:cubicBezTo>
                    <a:pt x="216" y="0"/>
                    <a:pt x="156" y="24"/>
                    <a:pt x="115" y="75"/>
                  </a:cubicBezTo>
                  <a:cubicBezTo>
                    <a:pt x="1" y="166"/>
                    <a:pt x="24" y="349"/>
                    <a:pt x="138" y="440"/>
                  </a:cubicBezTo>
                  <a:lnTo>
                    <a:pt x="823" y="1034"/>
                  </a:lnTo>
                  <a:lnTo>
                    <a:pt x="1074" y="783"/>
                  </a:lnTo>
                  <a:lnTo>
                    <a:pt x="480" y="98"/>
                  </a:lnTo>
                  <a:cubicBezTo>
                    <a:pt x="430" y="35"/>
                    <a:pt x="352" y="0"/>
                    <a:pt x="277"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8403550" y="4357228"/>
              <a:ext cx="27331" cy="30979"/>
            </a:xfrm>
            <a:custGeom>
              <a:rect b="b" l="l" r="r" t="t"/>
              <a:pathLst>
                <a:path extrusionOk="0" h="1036" w="914">
                  <a:moveTo>
                    <a:pt x="298" y="0"/>
                  </a:moveTo>
                  <a:cubicBezTo>
                    <a:pt x="231" y="0"/>
                    <a:pt x="166" y="26"/>
                    <a:pt x="115" y="77"/>
                  </a:cubicBezTo>
                  <a:cubicBezTo>
                    <a:pt x="1" y="168"/>
                    <a:pt x="24" y="351"/>
                    <a:pt x="138" y="442"/>
                  </a:cubicBezTo>
                  <a:lnTo>
                    <a:pt x="823" y="1036"/>
                  </a:lnTo>
                  <a:lnTo>
                    <a:pt x="914" y="967"/>
                  </a:lnTo>
                  <a:lnTo>
                    <a:pt x="298" y="442"/>
                  </a:lnTo>
                  <a:cubicBezTo>
                    <a:pt x="184" y="351"/>
                    <a:pt x="184" y="168"/>
                    <a:pt x="275" y="77"/>
                  </a:cubicBezTo>
                  <a:cubicBezTo>
                    <a:pt x="298" y="54"/>
                    <a:pt x="343" y="31"/>
                    <a:pt x="366" y="9"/>
                  </a:cubicBezTo>
                  <a:cubicBezTo>
                    <a:pt x="343" y="3"/>
                    <a:pt x="320" y="0"/>
                    <a:pt x="298"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8418591" y="4372897"/>
              <a:ext cx="27989" cy="24849"/>
            </a:xfrm>
            <a:custGeom>
              <a:rect b="b" l="l" r="r" t="t"/>
              <a:pathLst>
                <a:path extrusionOk="0" h="831" w="936">
                  <a:moveTo>
                    <a:pt x="778" y="1"/>
                  </a:moveTo>
                  <a:cubicBezTo>
                    <a:pt x="659" y="1"/>
                    <a:pt x="476" y="104"/>
                    <a:pt x="320" y="261"/>
                  </a:cubicBezTo>
                  <a:cubicBezTo>
                    <a:pt x="114" y="466"/>
                    <a:pt x="0" y="717"/>
                    <a:pt x="91" y="808"/>
                  </a:cubicBezTo>
                  <a:cubicBezTo>
                    <a:pt x="112" y="824"/>
                    <a:pt x="138" y="831"/>
                    <a:pt x="171" y="831"/>
                  </a:cubicBezTo>
                  <a:cubicBezTo>
                    <a:pt x="284" y="831"/>
                    <a:pt x="461" y="740"/>
                    <a:pt x="639" y="580"/>
                  </a:cubicBezTo>
                  <a:cubicBezTo>
                    <a:pt x="845" y="352"/>
                    <a:pt x="936" y="124"/>
                    <a:pt x="867" y="32"/>
                  </a:cubicBezTo>
                  <a:cubicBezTo>
                    <a:pt x="846" y="11"/>
                    <a:pt x="815" y="1"/>
                    <a:pt x="778"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8418591" y="4373166"/>
              <a:ext cx="25268" cy="24430"/>
            </a:xfrm>
            <a:custGeom>
              <a:rect b="b" l="l" r="r" t="t"/>
              <a:pathLst>
                <a:path extrusionOk="0" h="817" w="845">
                  <a:moveTo>
                    <a:pt x="766" y="1"/>
                  </a:moveTo>
                  <a:cubicBezTo>
                    <a:pt x="653" y="1"/>
                    <a:pt x="480" y="92"/>
                    <a:pt x="320" y="252"/>
                  </a:cubicBezTo>
                  <a:cubicBezTo>
                    <a:pt x="114" y="457"/>
                    <a:pt x="0" y="708"/>
                    <a:pt x="91" y="799"/>
                  </a:cubicBezTo>
                  <a:cubicBezTo>
                    <a:pt x="114" y="811"/>
                    <a:pt x="143" y="817"/>
                    <a:pt x="174" y="817"/>
                  </a:cubicBezTo>
                  <a:cubicBezTo>
                    <a:pt x="205" y="817"/>
                    <a:pt x="240" y="811"/>
                    <a:pt x="274" y="799"/>
                  </a:cubicBezTo>
                  <a:cubicBezTo>
                    <a:pt x="183" y="708"/>
                    <a:pt x="274" y="457"/>
                    <a:pt x="502" y="252"/>
                  </a:cubicBezTo>
                  <a:cubicBezTo>
                    <a:pt x="616" y="138"/>
                    <a:pt x="730" y="46"/>
                    <a:pt x="845" y="23"/>
                  </a:cubicBezTo>
                  <a:cubicBezTo>
                    <a:pt x="824" y="8"/>
                    <a:pt x="797" y="1"/>
                    <a:pt x="766"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8318925" y="4357288"/>
              <a:ext cx="32115" cy="30919"/>
            </a:xfrm>
            <a:custGeom>
              <a:rect b="b" l="l" r="r" t="t"/>
              <a:pathLst>
                <a:path extrusionOk="0" h="1034" w="1074">
                  <a:moveTo>
                    <a:pt x="810" y="0"/>
                  </a:moveTo>
                  <a:cubicBezTo>
                    <a:pt x="738" y="0"/>
                    <a:pt x="667" y="35"/>
                    <a:pt x="617" y="98"/>
                  </a:cubicBezTo>
                  <a:lnTo>
                    <a:pt x="1" y="783"/>
                  </a:lnTo>
                  <a:lnTo>
                    <a:pt x="252" y="1034"/>
                  </a:lnTo>
                  <a:lnTo>
                    <a:pt x="959" y="440"/>
                  </a:lnTo>
                  <a:cubicBezTo>
                    <a:pt x="1073" y="349"/>
                    <a:pt x="1073" y="166"/>
                    <a:pt x="982" y="75"/>
                  </a:cubicBezTo>
                  <a:cubicBezTo>
                    <a:pt x="931" y="24"/>
                    <a:pt x="870" y="0"/>
                    <a:pt x="810"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8324397" y="4357228"/>
              <a:ext cx="26643" cy="30979"/>
            </a:xfrm>
            <a:custGeom>
              <a:rect b="b" l="l" r="r" t="t"/>
              <a:pathLst>
                <a:path extrusionOk="0" h="1036" w="891">
                  <a:moveTo>
                    <a:pt x="597" y="0"/>
                  </a:moveTo>
                  <a:cubicBezTo>
                    <a:pt x="572" y="0"/>
                    <a:pt x="548" y="3"/>
                    <a:pt x="525" y="9"/>
                  </a:cubicBezTo>
                  <a:cubicBezTo>
                    <a:pt x="571" y="31"/>
                    <a:pt x="594" y="54"/>
                    <a:pt x="616" y="77"/>
                  </a:cubicBezTo>
                  <a:cubicBezTo>
                    <a:pt x="731" y="168"/>
                    <a:pt x="708" y="351"/>
                    <a:pt x="594" y="442"/>
                  </a:cubicBezTo>
                  <a:lnTo>
                    <a:pt x="0" y="967"/>
                  </a:lnTo>
                  <a:lnTo>
                    <a:pt x="69" y="1036"/>
                  </a:lnTo>
                  <a:lnTo>
                    <a:pt x="776" y="442"/>
                  </a:lnTo>
                  <a:cubicBezTo>
                    <a:pt x="890" y="351"/>
                    <a:pt x="890" y="168"/>
                    <a:pt x="799" y="77"/>
                  </a:cubicBezTo>
                  <a:cubicBezTo>
                    <a:pt x="748" y="26"/>
                    <a:pt x="671" y="0"/>
                    <a:pt x="597"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8308011" y="4372897"/>
              <a:ext cx="28019" cy="24849"/>
            </a:xfrm>
            <a:custGeom>
              <a:rect b="b" l="l" r="r" t="t"/>
              <a:pathLst>
                <a:path extrusionOk="0" h="831" w="937">
                  <a:moveTo>
                    <a:pt x="178" y="1"/>
                  </a:moveTo>
                  <a:cubicBezTo>
                    <a:pt x="143" y="1"/>
                    <a:pt x="113" y="11"/>
                    <a:pt x="92" y="32"/>
                  </a:cubicBezTo>
                  <a:cubicBezTo>
                    <a:pt x="0" y="124"/>
                    <a:pt x="114" y="352"/>
                    <a:pt x="320" y="580"/>
                  </a:cubicBezTo>
                  <a:cubicBezTo>
                    <a:pt x="480" y="740"/>
                    <a:pt x="668" y="831"/>
                    <a:pt x="775" y="831"/>
                  </a:cubicBezTo>
                  <a:cubicBezTo>
                    <a:pt x="806" y="831"/>
                    <a:pt x="830" y="824"/>
                    <a:pt x="845" y="808"/>
                  </a:cubicBezTo>
                  <a:cubicBezTo>
                    <a:pt x="936" y="717"/>
                    <a:pt x="845" y="466"/>
                    <a:pt x="617" y="261"/>
                  </a:cubicBezTo>
                  <a:cubicBezTo>
                    <a:pt x="460" y="104"/>
                    <a:pt x="290" y="1"/>
                    <a:pt x="178"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8311420" y="4373166"/>
              <a:ext cx="24610" cy="24430"/>
            </a:xfrm>
            <a:custGeom>
              <a:rect b="b" l="l" r="r" t="t"/>
              <a:pathLst>
                <a:path extrusionOk="0" h="817" w="823">
                  <a:moveTo>
                    <a:pt x="79" y="1"/>
                  </a:moveTo>
                  <a:cubicBezTo>
                    <a:pt x="48" y="1"/>
                    <a:pt x="21" y="8"/>
                    <a:pt x="0" y="23"/>
                  </a:cubicBezTo>
                  <a:cubicBezTo>
                    <a:pt x="92" y="46"/>
                    <a:pt x="229" y="138"/>
                    <a:pt x="343" y="252"/>
                  </a:cubicBezTo>
                  <a:cubicBezTo>
                    <a:pt x="548" y="457"/>
                    <a:pt x="662" y="708"/>
                    <a:pt x="571" y="799"/>
                  </a:cubicBezTo>
                  <a:lnTo>
                    <a:pt x="548" y="799"/>
                  </a:lnTo>
                  <a:cubicBezTo>
                    <a:pt x="594" y="811"/>
                    <a:pt x="634" y="817"/>
                    <a:pt x="665" y="817"/>
                  </a:cubicBezTo>
                  <a:cubicBezTo>
                    <a:pt x="697" y="817"/>
                    <a:pt x="719" y="811"/>
                    <a:pt x="731" y="799"/>
                  </a:cubicBezTo>
                  <a:cubicBezTo>
                    <a:pt x="822" y="708"/>
                    <a:pt x="731" y="457"/>
                    <a:pt x="503" y="252"/>
                  </a:cubicBezTo>
                  <a:cubicBezTo>
                    <a:pt x="360" y="92"/>
                    <a:pt x="191" y="1"/>
                    <a:pt x="79"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8403550" y="4271467"/>
              <a:ext cx="32115" cy="31338"/>
            </a:xfrm>
            <a:custGeom>
              <a:rect b="b" l="l" r="r" t="t"/>
              <a:pathLst>
                <a:path extrusionOk="0" h="1048" w="1074">
                  <a:moveTo>
                    <a:pt x="823" y="1"/>
                  </a:moveTo>
                  <a:lnTo>
                    <a:pt x="138" y="617"/>
                  </a:lnTo>
                  <a:cubicBezTo>
                    <a:pt x="24" y="708"/>
                    <a:pt x="1" y="868"/>
                    <a:pt x="115" y="982"/>
                  </a:cubicBezTo>
                  <a:cubicBezTo>
                    <a:pt x="158" y="1025"/>
                    <a:pt x="222" y="1048"/>
                    <a:pt x="286" y="1048"/>
                  </a:cubicBezTo>
                  <a:cubicBezTo>
                    <a:pt x="358" y="1048"/>
                    <a:pt x="432" y="1020"/>
                    <a:pt x="480" y="959"/>
                  </a:cubicBezTo>
                  <a:lnTo>
                    <a:pt x="1074" y="252"/>
                  </a:lnTo>
                  <a:lnTo>
                    <a:pt x="823"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8404238" y="4276940"/>
              <a:ext cx="31428" cy="25866"/>
            </a:xfrm>
            <a:custGeom>
              <a:rect b="b" l="l" r="r" t="t"/>
              <a:pathLst>
                <a:path extrusionOk="0" h="865" w="1051">
                  <a:moveTo>
                    <a:pt x="982" y="0"/>
                  </a:moveTo>
                  <a:lnTo>
                    <a:pt x="457" y="594"/>
                  </a:lnTo>
                  <a:cubicBezTo>
                    <a:pt x="407" y="656"/>
                    <a:pt x="329" y="692"/>
                    <a:pt x="254" y="692"/>
                  </a:cubicBezTo>
                  <a:cubicBezTo>
                    <a:pt x="193" y="692"/>
                    <a:pt x="133" y="668"/>
                    <a:pt x="92" y="617"/>
                  </a:cubicBezTo>
                  <a:cubicBezTo>
                    <a:pt x="69" y="594"/>
                    <a:pt x="46" y="571"/>
                    <a:pt x="24" y="525"/>
                  </a:cubicBezTo>
                  <a:lnTo>
                    <a:pt x="24" y="525"/>
                  </a:lnTo>
                  <a:cubicBezTo>
                    <a:pt x="1" y="617"/>
                    <a:pt x="24" y="731"/>
                    <a:pt x="92" y="799"/>
                  </a:cubicBezTo>
                  <a:cubicBezTo>
                    <a:pt x="135" y="842"/>
                    <a:pt x="199" y="865"/>
                    <a:pt x="263" y="865"/>
                  </a:cubicBezTo>
                  <a:cubicBezTo>
                    <a:pt x="335" y="865"/>
                    <a:pt x="409" y="837"/>
                    <a:pt x="457" y="776"/>
                  </a:cubicBezTo>
                  <a:lnTo>
                    <a:pt x="1051" y="69"/>
                  </a:lnTo>
                  <a:lnTo>
                    <a:pt x="982"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8418591" y="4262317"/>
              <a:ext cx="27989" cy="24550"/>
            </a:xfrm>
            <a:custGeom>
              <a:rect b="b" l="l" r="r" t="t"/>
              <a:pathLst>
                <a:path extrusionOk="0" h="821" w="936">
                  <a:moveTo>
                    <a:pt x="178" y="1"/>
                  </a:moveTo>
                  <a:cubicBezTo>
                    <a:pt x="143" y="1"/>
                    <a:pt x="113" y="11"/>
                    <a:pt x="91" y="33"/>
                  </a:cubicBezTo>
                  <a:cubicBezTo>
                    <a:pt x="0" y="124"/>
                    <a:pt x="114" y="352"/>
                    <a:pt x="320" y="558"/>
                  </a:cubicBezTo>
                  <a:cubicBezTo>
                    <a:pt x="472" y="727"/>
                    <a:pt x="649" y="821"/>
                    <a:pt x="768" y="821"/>
                  </a:cubicBezTo>
                  <a:cubicBezTo>
                    <a:pt x="810" y="821"/>
                    <a:pt x="844" y="810"/>
                    <a:pt x="867" y="786"/>
                  </a:cubicBezTo>
                  <a:cubicBezTo>
                    <a:pt x="936" y="717"/>
                    <a:pt x="845" y="466"/>
                    <a:pt x="639" y="261"/>
                  </a:cubicBezTo>
                  <a:cubicBezTo>
                    <a:pt x="465" y="104"/>
                    <a:pt x="291" y="1"/>
                    <a:pt x="178"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8419249" y="4263962"/>
              <a:ext cx="25985" cy="22905"/>
            </a:xfrm>
            <a:custGeom>
              <a:rect b="b" l="l" r="r" t="t"/>
              <a:pathLst>
                <a:path extrusionOk="0" h="766" w="869">
                  <a:moveTo>
                    <a:pt x="69" y="1"/>
                  </a:moveTo>
                  <a:cubicBezTo>
                    <a:pt x="1" y="92"/>
                    <a:pt x="92" y="320"/>
                    <a:pt x="298" y="503"/>
                  </a:cubicBezTo>
                  <a:cubicBezTo>
                    <a:pt x="450" y="672"/>
                    <a:pt x="627" y="766"/>
                    <a:pt x="746" y="766"/>
                  </a:cubicBezTo>
                  <a:cubicBezTo>
                    <a:pt x="788" y="766"/>
                    <a:pt x="822" y="755"/>
                    <a:pt x="845" y="731"/>
                  </a:cubicBezTo>
                  <a:cubicBezTo>
                    <a:pt x="868" y="708"/>
                    <a:pt x="868" y="640"/>
                    <a:pt x="845" y="548"/>
                  </a:cubicBezTo>
                  <a:cubicBezTo>
                    <a:pt x="845" y="548"/>
                    <a:pt x="845" y="571"/>
                    <a:pt x="845" y="571"/>
                  </a:cubicBezTo>
                  <a:cubicBezTo>
                    <a:pt x="824" y="593"/>
                    <a:pt x="793" y="603"/>
                    <a:pt x="756" y="603"/>
                  </a:cubicBezTo>
                  <a:cubicBezTo>
                    <a:pt x="637" y="603"/>
                    <a:pt x="454" y="499"/>
                    <a:pt x="298" y="343"/>
                  </a:cubicBezTo>
                  <a:cubicBezTo>
                    <a:pt x="183" y="229"/>
                    <a:pt x="92" y="92"/>
                    <a:pt x="69"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8325743" y="4278285"/>
              <a:ext cx="103104" cy="103104"/>
            </a:xfrm>
            <a:custGeom>
              <a:rect b="b" l="l" r="r" t="t"/>
              <a:pathLst>
                <a:path extrusionOk="0" h="3448" w="3448">
                  <a:moveTo>
                    <a:pt x="1736" y="1"/>
                  </a:moveTo>
                  <a:cubicBezTo>
                    <a:pt x="777" y="1"/>
                    <a:pt x="1" y="777"/>
                    <a:pt x="1" y="1736"/>
                  </a:cubicBezTo>
                  <a:cubicBezTo>
                    <a:pt x="1" y="2671"/>
                    <a:pt x="777" y="3448"/>
                    <a:pt x="1736" y="3448"/>
                  </a:cubicBezTo>
                  <a:cubicBezTo>
                    <a:pt x="2671" y="3448"/>
                    <a:pt x="3447" y="2671"/>
                    <a:pt x="3447" y="1736"/>
                  </a:cubicBezTo>
                  <a:cubicBezTo>
                    <a:pt x="3447" y="777"/>
                    <a:pt x="2671" y="1"/>
                    <a:pt x="17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8325743" y="4286478"/>
              <a:ext cx="94911" cy="94911"/>
            </a:xfrm>
            <a:custGeom>
              <a:rect b="b" l="l" r="r" t="t"/>
              <a:pathLst>
                <a:path extrusionOk="0" h="3174" w="3174">
                  <a:moveTo>
                    <a:pt x="800" y="1"/>
                  </a:moveTo>
                  <a:cubicBezTo>
                    <a:pt x="320" y="320"/>
                    <a:pt x="1" y="845"/>
                    <a:pt x="1" y="1462"/>
                  </a:cubicBezTo>
                  <a:cubicBezTo>
                    <a:pt x="1" y="2397"/>
                    <a:pt x="777" y="3174"/>
                    <a:pt x="1736" y="3174"/>
                  </a:cubicBezTo>
                  <a:cubicBezTo>
                    <a:pt x="2329" y="3174"/>
                    <a:pt x="2877" y="2854"/>
                    <a:pt x="3174" y="2397"/>
                  </a:cubicBezTo>
                  <a:lnTo>
                    <a:pt x="3174" y="2397"/>
                  </a:lnTo>
                  <a:cubicBezTo>
                    <a:pt x="2922" y="2557"/>
                    <a:pt x="2603" y="2649"/>
                    <a:pt x="2261" y="2649"/>
                  </a:cubicBezTo>
                  <a:cubicBezTo>
                    <a:pt x="1302" y="2649"/>
                    <a:pt x="526" y="1895"/>
                    <a:pt x="526" y="937"/>
                  </a:cubicBezTo>
                  <a:cubicBezTo>
                    <a:pt x="526" y="594"/>
                    <a:pt x="617" y="275"/>
                    <a:pt x="8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8388539" y="4293984"/>
              <a:ext cx="21201" cy="21201"/>
            </a:xfrm>
            <a:custGeom>
              <a:rect b="b" l="l" r="r" t="t"/>
              <a:pathLst>
                <a:path extrusionOk="0" h="709" w="709">
                  <a:moveTo>
                    <a:pt x="343" y="1"/>
                  </a:moveTo>
                  <a:cubicBezTo>
                    <a:pt x="161" y="1"/>
                    <a:pt x="1" y="161"/>
                    <a:pt x="1" y="366"/>
                  </a:cubicBezTo>
                  <a:cubicBezTo>
                    <a:pt x="1" y="549"/>
                    <a:pt x="161" y="708"/>
                    <a:pt x="343" y="708"/>
                  </a:cubicBezTo>
                  <a:cubicBezTo>
                    <a:pt x="549" y="708"/>
                    <a:pt x="708" y="549"/>
                    <a:pt x="708" y="366"/>
                  </a:cubicBezTo>
                  <a:cubicBezTo>
                    <a:pt x="708" y="161"/>
                    <a:pt x="549" y="1"/>
                    <a:pt x="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8382409" y="4326757"/>
              <a:ext cx="13665" cy="13665"/>
            </a:xfrm>
            <a:custGeom>
              <a:rect b="b" l="l" r="r" t="t"/>
              <a:pathLst>
                <a:path extrusionOk="0" h="457" w="457">
                  <a:moveTo>
                    <a:pt x="229" y="0"/>
                  </a:moveTo>
                  <a:cubicBezTo>
                    <a:pt x="114" y="0"/>
                    <a:pt x="0" y="92"/>
                    <a:pt x="0" y="229"/>
                  </a:cubicBezTo>
                  <a:cubicBezTo>
                    <a:pt x="0" y="343"/>
                    <a:pt x="114" y="457"/>
                    <a:pt x="229" y="457"/>
                  </a:cubicBezTo>
                  <a:cubicBezTo>
                    <a:pt x="343" y="457"/>
                    <a:pt x="457" y="343"/>
                    <a:pt x="457" y="229"/>
                  </a:cubicBezTo>
                  <a:cubicBezTo>
                    <a:pt x="457" y="92"/>
                    <a:pt x="343" y="0"/>
                    <a:pt x="2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8403550" y="4321973"/>
              <a:ext cx="10286" cy="10286"/>
            </a:xfrm>
            <a:custGeom>
              <a:rect b="b" l="l" r="r" t="t"/>
              <a:pathLst>
                <a:path extrusionOk="0" h="344" w="344">
                  <a:moveTo>
                    <a:pt x="161" y="1"/>
                  </a:moveTo>
                  <a:cubicBezTo>
                    <a:pt x="69" y="1"/>
                    <a:pt x="1" y="69"/>
                    <a:pt x="1" y="160"/>
                  </a:cubicBezTo>
                  <a:cubicBezTo>
                    <a:pt x="1" y="252"/>
                    <a:pt x="69" y="343"/>
                    <a:pt x="161" y="343"/>
                  </a:cubicBezTo>
                  <a:cubicBezTo>
                    <a:pt x="252" y="343"/>
                    <a:pt x="343" y="252"/>
                    <a:pt x="343" y="160"/>
                  </a:cubicBezTo>
                  <a:cubicBezTo>
                    <a:pt x="343" y="69"/>
                    <a:pt x="252" y="1"/>
                    <a:pt x="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8369431" y="4253047"/>
              <a:ext cx="15729" cy="35524"/>
            </a:xfrm>
            <a:custGeom>
              <a:rect b="b" l="l" r="r" t="t"/>
              <a:pathLst>
                <a:path extrusionOk="0" h="1188" w="526">
                  <a:moveTo>
                    <a:pt x="92" y="0"/>
                  </a:moveTo>
                  <a:lnTo>
                    <a:pt x="23" y="913"/>
                  </a:lnTo>
                  <a:cubicBezTo>
                    <a:pt x="1" y="1050"/>
                    <a:pt x="115" y="1187"/>
                    <a:pt x="275" y="1187"/>
                  </a:cubicBezTo>
                  <a:cubicBezTo>
                    <a:pt x="411" y="1187"/>
                    <a:pt x="526" y="1050"/>
                    <a:pt x="503" y="913"/>
                  </a:cubicBezTo>
                  <a:lnTo>
                    <a:pt x="4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8369431" y="4253047"/>
              <a:ext cx="15041" cy="35524"/>
            </a:xfrm>
            <a:custGeom>
              <a:rect b="b" l="l" r="r" t="t"/>
              <a:pathLst>
                <a:path extrusionOk="0" h="1188" w="503">
                  <a:moveTo>
                    <a:pt x="92" y="0"/>
                  </a:moveTo>
                  <a:lnTo>
                    <a:pt x="23" y="913"/>
                  </a:lnTo>
                  <a:cubicBezTo>
                    <a:pt x="1" y="1050"/>
                    <a:pt x="115" y="1187"/>
                    <a:pt x="275" y="1187"/>
                  </a:cubicBezTo>
                  <a:cubicBezTo>
                    <a:pt x="366" y="1187"/>
                    <a:pt x="457" y="1119"/>
                    <a:pt x="503" y="1050"/>
                  </a:cubicBezTo>
                  <a:cubicBezTo>
                    <a:pt x="457" y="1050"/>
                    <a:pt x="434" y="1073"/>
                    <a:pt x="389" y="1073"/>
                  </a:cubicBezTo>
                  <a:cubicBezTo>
                    <a:pt x="252" y="1073"/>
                    <a:pt x="138" y="936"/>
                    <a:pt x="138" y="799"/>
                  </a:cubicBezTo>
                  <a:lnTo>
                    <a:pt x="2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8361238" y="4245542"/>
              <a:ext cx="32115" cy="12978"/>
            </a:xfrm>
            <a:custGeom>
              <a:rect b="b" l="l" r="r" t="t"/>
              <a:pathLst>
                <a:path extrusionOk="0" h="434" w="1074">
                  <a:moveTo>
                    <a:pt x="549" y="0"/>
                  </a:moveTo>
                  <a:cubicBezTo>
                    <a:pt x="252" y="0"/>
                    <a:pt x="1" y="92"/>
                    <a:pt x="1" y="206"/>
                  </a:cubicBezTo>
                  <a:cubicBezTo>
                    <a:pt x="1" y="320"/>
                    <a:pt x="252" y="434"/>
                    <a:pt x="549" y="434"/>
                  </a:cubicBezTo>
                  <a:cubicBezTo>
                    <a:pt x="845" y="434"/>
                    <a:pt x="1074" y="320"/>
                    <a:pt x="1074" y="206"/>
                  </a:cubicBezTo>
                  <a:cubicBezTo>
                    <a:pt x="1074" y="92"/>
                    <a:pt x="84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8361238" y="4247575"/>
              <a:ext cx="32115" cy="10944"/>
            </a:xfrm>
            <a:custGeom>
              <a:rect b="b" l="l" r="r" t="t"/>
              <a:pathLst>
                <a:path extrusionOk="0" h="366" w="1074">
                  <a:moveTo>
                    <a:pt x="138" y="1"/>
                  </a:moveTo>
                  <a:cubicBezTo>
                    <a:pt x="46" y="46"/>
                    <a:pt x="1" y="92"/>
                    <a:pt x="1" y="138"/>
                  </a:cubicBezTo>
                  <a:cubicBezTo>
                    <a:pt x="1" y="252"/>
                    <a:pt x="252" y="366"/>
                    <a:pt x="549" y="366"/>
                  </a:cubicBezTo>
                  <a:cubicBezTo>
                    <a:pt x="822" y="366"/>
                    <a:pt x="1051" y="275"/>
                    <a:pt x="1074" y="161"/>
                  </a:cubicBezTo>
                  <a:lnTo>
                    <a:pt x="1074" y="161"/>
                  </a:lnTo>
                  <a:cubicBezTo>
                    <a:pt x="982" y="206"/>
                    <a:pt x="822" y="229"/>
                    <a:pt x="663" y="229"/>
                  </a:cubicBezTo>
                  <a:cubicBezTo>
                    <a:pt x="366" y="229"/>
                    <a:pt x="138" y="138"/>
                    <a:pt x="138" y="24"/>
                  </a:cubicBezTo>
                  <a:cubicBezTo>
                    <a:pt x="138" y="1"/>
                    <a:pt x="138" y="1"/>
                    <a:pt x="1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8369431" y="4371791"/>
              <a:ext cx="15729" cy="35524"/>
            </a:xfrm>
            <a:custGeom>
              <a:rect b="b" l="l" r="r" t="t"/>
              <a:pathLst>
                <a:path extrusionOk="0" h="1188" w="526">
                  <a:moveTo>
                    <a:pt x="275" y="1"/>
                  </a:moveTo>
                  <a:cubicBezTo>
                    <a:pt x="115" y="1"/>
                    <a:pt x="1" y="115"/>
                    <a:pt x="23" y="252"/>
                  </a:cubicBezTo>
                  <a:lnTo>
                    <a:pt x="92" y="1188"/>
                  </a:lnTo>
                  <a:lnTo>
                    <a:pt x="434" y="1188"/>
                  </a:lnTo>
                  <a:lnTo>
                    <a:pt x="503" y="252"/>
                  </a:lnTo>
                  <a:cubicBezTo>
                    <a:pt x="526" y="115"/>
                    <a:pt x="411" y="1"/>
                    <a:pt x="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8369431" y="4371791"/>
              <a:ext cx="15041" cy="35524"/>
            </a:xfrm>
            <a:custGeom>
              <a:rect b="b" l="l" r="r" t="t"/>
              <a:pathLst>
                <a:path extrusionOk="0" h="1188" w="503">
                  <a:moveTo>
                    <a:pt x="275" y="1"/>
                  </a:moveTo>
                  <a:cubicBezTo>
                    <a:pt x="115" y="1"/>
                    <a:pt x="1" y="115"/>
                    <a:pt x="23" y="252"/>
                  </a:cubicBezTo>
                  <a:lnTo>
                    <a:pt x="92" y="1188"/>
                  </a:lnTo>
                  <a:lnTo>
                    <a:pt x="206" y="1188"/>
                  </a:lnTo>
                  <a:lnTo>
                    <a:pt x="138" y="389"/>
                  </a:lnTo>
                  <a:cubicBezTo>
                    <a:pt x="138" y="229"/>
                    <a:pt x="252" y="115"/>
                    <a:pt x="389" y="115"/>
                  </a:cubicBezTo>
                  <a:cubicBezTo>
                    <a:pt x="434" y="115"/>
                    <a:pt x="457" y="115"/>
                    <a:pt x="503" y="138"/>
                  </a:cubicBezTo>
                  <a:cubicBezTo>
                    <a:pt x="457" y="47"/>
                    <a:pt x="366" y="1"/>
                    <a:pt x="2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8361238" y="4401843"/>
              <a:ext cx="32115" cy="12978"/>
            </a:xfrm>
            <a:custGeom>
              <a:rect b="b" l="l" r="r" t="t"/>
              <a:pathLst>
                <a:path extrusionOk="0" h="434" w="1074">
                  <a:moveTo>
                    <a:pt x="549" y="0"/>
                  </a:moveTo>
                  <a:cubicBezTo>
                    <a:pt x="252" y="0"/>
                    <a:pt x="1" y="92"/>
                    <a:pt x="1" y="206"/>
                  </a:cubicBezTo>
                  <a:cubicBezTo>
                    <a:pt x="1" y="343"/>
                    <a:pt x="252" y="434"/>
                    <a:pt x="549" y="434"/>
                  </a:cubicBezTo>
                  <a:cubicBezTo>
                    <a:pt x="845" y="434"/>
                    <a:pt x="1074" y="343"/>
                    <a:pt x="1074" y="206"/>
                  </a:cubicBezTo>
                  <a:cubicBezTo>
                    <a:pt x="1074" y="92"/>
                    <a:pt x="84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8361238" y="4401843"/>
              <a:ext cx="32115" cy="10944"/>
            </a:xfrm>
            <a:custGeom>
              <a:rect b="b" l="l" r="r" t="t"/>
              <a:pathLst>
                <a:path extrusionOk="0" h="366" w="1074">
                  <a:moveTo>
                    <a:pt x="549" y="0"/>
                  </a:moveTo>
                  <a:cubicBezTo>
                    <a:pt x="252" y="0"/>
                    <a:pt x="1" y="92"/>
                    <a:pt x="1" y="206"/>
                  </a:cubicBezTo>
                  <a:cubicBezTo>
                    <a:pt x="1" y="274"/>
                    <a:pt x="46" y="320"/>
                    <a:pt x="138" y="365"/>
                  </a:cubicBezTo>
                  <a:cubicBezTo>
                    <a:pt x="138" y="343"/>
                    <a:pt x="138" y="343"/>
                    <a:pt x="138" y="343"/>
                  </a:cubicBezTo>
                  <a:cubicBezTo>
                    <a:pt x="138" y="229"/>
                    <a:pt x="366" y="114"/>
                    <a:pt x="663" y="114"/>
                  </a:cubicBezTo>
                  <a:cubicBezTo>
                    <a:pt x="822" y="114"/>
                    <a:pt x="982" y="160"/>
                    <a:pt x="1074" y="206"/>
                  </a:cubicBezTo>
                  <a:cubicBezTo>
                    <a:pt x="1051" y="92"/>
                    <a:pt x="822"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8300505" y="4322571"/>
              <a:ext cx="35524" cy="14533"/>
            </a:xfrm>
            <a:custGeom>
              <a:rect b="b" l="l" r="r" t="t"/>
              <a:pathLst>
                <a:path extrusionOk="0" h="486" w="1188">
                  <a:moveTo>
                    <a:pt x="948" y="1"/>
                  </a:moveTo>
                  <a:cubicBezTo>
                    <a:pt x="937" y="1"/>
                    <a:pt x="925" y="2"/>
                    <a:pt x="913" y="4"/>
                  </a:cubicBezTo>
                  <a:lnTo>
                    <a:pt x="0" y="72"/>
                  </a:lnTo>
                  <a:lnTo>
                    <a:pt x="0" y="414"/>
                  </a:lnTo>
                  <a:lnTo>
                    <a:pt x="913" y="483"/>
                  </a:lnTo>
                  <a:cubicBezTo>
                    <a:pt x="925" y="485"/>
                    <a:pt x="937" y="486"/>
                    <a:pt x="949" y="486"/>
                  </a:cubicBezTo>
                  <a:cubicBezTo>
                    <a:pt x="1073" y="486"/>
                    <a:pt x="1187" y="380"/>
                    <a:pt x="1187" y="255"/>
                  </a:cubicBezTo>
                  <a:cubicBezTo>
                    <a:pt x="1187" y="109"/>
                    <a:pt x="1073" y="1"/>
                    <a:pt x="9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8300505" y="4323349"/>
              <a:ext cx="35524" cy="13755"/>
            </a:xfrm>
            <a:custGeom>
              <a:rect b="b" l="l" r="r" t="t"/>
              <a:pathLst>
                <a:path extrusionOk="0" h="460" w="1188">
                  <a:moveTo>
                    <a:pt x="1050" y="0"/>
                  </a:moveTo>
                  <a:cubicBezTo>
                    <a:pt x="1050" y="23"/>
                    <a:pt x="1073" y="69"/>
                    <a:pt x="1073" y="92"/>
                  </a:cubicBezTo>
                  <a:cubicBezTo>
                    <a:pt x="1073" y="238"/>
                    <a:pt x="959" y="346"/>
                    <a:pt x="834" y="346"/>
                  </a:cubicBezTo>
                  <a:cubicBezTo>
                    <a:pt x="823" y="346"/>
                    <a:pt x="811" y="345"/>
                    <a:pt x="799" y="343"/>
                  </a:cubicBezTo>
                  <a:lnTo>
                    <a:pt x="0" y="274"/>
                  </a:lnTo>
                  <a:lnTo>
                    <a:pt x="0" y="388"/>
                  </a:lnTo>
                  <a:lnTo>
                    <a:pt x="913" y="457"/>
                  </a:lnTo>
                  <a:cubicBezTo>
                    <a:pt x="925" y="459"/>
                    <a:pt x="937" y="460"/>
                    <a:pt x="949" y="460"/>
                  </a:cubicBezTo>
                  <a:cubicBezTo>
                    <a:pt x="1073" y="460"/>
                    <a:pt x="1187" y="354"/>
                    <a:pt x="1187" y="229"/>
                  </a:cubicBezTo>
                  <a:cubicBezTo>
                    <a:pt x="1187" y="114"/>
                    <a:pt x="1119" y="46"/>
                    <a:pt x="1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8292999" y="4313780"/>
              <a:ext cx="12978" cy="32115"/>
            </a:xfrm>
            <a:custGeom>
              <a:rect b="b" l="l" r="r" t="t"/>
              <a:pathLst>
                <a:path extrusionOk="0" h="1074" w="434">
                  <a:moveTo>
                    <a:pt x="206" y="1"/>
                  </a:moveTo>
                  <a:cubicBezTo>
                    <a:pt x="92" y="1"/>
                    <a:pt x="0" y="252"/>
                    <a:pt x="0" y="549"/>
                  </a:cubicBezTo>
                  <a:cubicBezTo>
                    <a:pt x="0" y="845"/>
                    <a:pt x="92" y="1074"/>
                    <a:pt x="206" y="1074"/>
                  </a:cubicBezTo>
                  <a:cubicBezTo>
                    <a:pt x="320" y="1074"/>
                    <a:pt x="434" y="845"/>
                    <a:pt x="434" y="549"/>
                  </a:cubicBezTo>
                  <a:cubicBezTo>
                    <a:pt x="434" y="252"/>
                    <a:pt x="320" y="1"/>
                    <a:pt x="2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8295033" y="4313780"/>
              <a:ext cx="10944" cy="32115"/>
            </a:xfrm>
            <a:custGeom>
              <a:rect b="b" l="l" r="r" t="t"/>
              <a:pathLst>
                <a:path extrusionOk="0" h="1074" w="366">
                  <a:moveTo>
                    <a:pt x="160" y="1"/>
                  </a:moveTo>
                  <a:lnTo>
                    <a:pt x="160" y="1"/>
                  </a:lnTo>
                  <a:cubicBezTo>
                    <a:pt x="206" y="115"/>
                    <a:pt x="229" y="252"/>
                    <a:pt x="229" y="412"/>
                  </a:cubicBezTo>
                  <a:cubicBezTo>
                    <a:pt x="229" y="708"/>
                    <a:pt x="138" y="959"/>
                    <a:pt x="24" y="959"/>
                  </a:cubicBezTo>
                  <a:lnTo>
                    <a:pt x="1" y="959"/>
                  </a:lnTo>
                  <a:cubicBezTo>
                    <a:pt x="46" y="1028"/>
                    <a:pt x="92" y="1074"/>
                    <a:pt x="138" y="1074"/>
                  </a:cubicBezTo>
                  <a:cubicBezTo>
                    <a:pt x="252" y="1074"/>
                    <a:pt x="366" y="845"/>
                    <a:pt x="366" y="549"/>
                  </a:cubicBezTo>
                  <a:cubicBezTo>
                    <a:pt x="366" y="252"/>
                    <a:pt x="275" y="24"/>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8419249" y="4322571"/>
              <a:ext cx="35524" cy="14533"/>
            </a:xfrm>
            <a:custGeom>
              <a:rect b="b" l="l" r="r" t="t"/>
              <a:pathLst>
                <a:path extrusionOk="0" h="486" w="1188">
                  <a:moveTo>
                    <a:pt x="217" y="1"/>
                  </a:moveTo>
                  <a:cubicBezTo>
                    <a:pt x="96" y="1"/>
                    <a:pt x="1" y="109"/>
                    <a:pt x="1" y="255"/>
                  </a:cubicBezTo>
                  <a:cubicBezTo>
                    <a:pt x="1" y="380"/>
                    <a:pt x="96" y="486"/>
                    <a:pt x="217" y="486"/>
                  </a:cubicBezTo>
                  <a:cubicBezTo>
                    <a:pt x="228" y="486"/>
                    <a:pt x="240" y="485"/>
                    <a:pt x="252" y="483"/>
                  </a:cubicBezTo>
                  <a:lnTo>
                    <a:pt x="1188" y="414"/>
                  </a:lnTo>
                  <a:lnTo>
                    <a:pt x="1188" y="72"/>
                  </a:lnTo>
                  <a:lnTo>
                    <a:pt x="252" y="4"/>
                  </a:lnTo>
                  <a:cubicBezTo>
                    <a:pt x="240" y="2"/>
                    <a:pt x="229" y="1"/>
                    <a:pt x="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8419249" y="4323349"/>
              <a:ext cx="35524" cy="13755"/>
            </a:xfrm>
            <a:custGeom>
              <a:rect b="b" l="l" r="r" t="t"/>
              <a:pathLst>
                <a:path extrusionOk="0" h="460" w="1188">
                  <a:moveTo>
                    <a:pt x="138" y="0"/>
                  </a:moveTo>
                  <a:lnTo>
                    <a:pt x="138" y="0"/>
                  </a:lnTo>
                  <a:cubicBezTo>
                    <a:pt x="47" y="46"/>
                    <a:pt x="1" y="114"/>
                    <a:pt x="1" y="229"/>
                  </a:cubicBezTo>
                  <a:cubicBezTo>
                    <a:pt x="1" y="354"/>
                    <a:pt x="96" y="460"/>
                    <a:pt x="217" y="460"/>
                  </a:cubicBezTo>
                  <a:cubicBezTo>
                    <a:pt x="228" y="460"/>
                    <a:pt x="240" y="459"/>
                    <a:pt x="252" y="457"/>
                  </a:cubicBezTo>
                  <a:lnTo>
                    <a:pt x="1188" y="388"/>
                  </a:lnTo>
                  <a:lnTo>
                    <a:pt x="1188" y="274"/>
                  </a:lnTo>
                  <a:lnTo>
                    <a:pt x="389" y="343"/>
                  </a:lnTo>
                  <a:cubicBezTo>
                    <a:pt x="375" y="345"/>
                    <a:pt x="362" y="346"/>
                    <a:pt x="349" y="346"/>
                  </a:cubicBezTo>
                  <a:cubicBezTo>
                    <a:pt x="210" y="346"/>
                    <a:pt x="115" y="238"/>
                    <a:pt x="115" y="92"/>
                  </a:cubicBezTo>
                  <a:cubicBezTo>
                    <a:pt x="115" y="69"/>
                    <a:pt x="115" y="23"/>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8449302" y="4313780"/>
              <a:ext cx="12978" cy="32115"/>
            </a:xfrm>
            <a:custGeom>
              <a:rect b="b" l="l" r="r" t="t"/>
              <a:pathLst>
                <a:path extrusionOk="0" h="1074" w="434">
                  <a:moveTo>
                    <a:pt x="206" y="1"/>
                  </a:moveTo>
                  <a:cubicBezTo>
                    <a:pt x="92" y="1"/>
                    <a:pt x="0" y="252"/>
                    <a:pt x="0" y="549"/>
                  </a:cubicBezTo>
                  <a:cubicBezTo>
                    <a:pt x="0" y="845"/>
                    <a:pt x="92" y="1074"/>
                    <a:pt x="206" y="1074"/>
                  </a:cubicBezTo>
                  <a:cubicBezTo>
                    <a:pt x="343" y="1074"/>
                    <a:pt x="434" y="845"/>
                    <a:pt x="434" y="549"/>
                  </a:cubicBezTo>
                  <a:cubicBezTo>
                    <a:pt x="434" y="252"/>
                    <a:pt x="343" y="1"/>
                    <a:pt x="2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8449302" y="4313780"/>
              <a:ext cx="10944" cy="32115"/>
            </a:xfrm>
            <a:custGeom>
              <a:rect b="b" l="l" r="r" t="t"/>
              <a:pathLst>
                <a:path extrusionOk="0" h="1074" w="366">
                  <a:moveTo>
                    <a:pt x="206" y="1"/>
                  </a:moveTo>
                  <a:cubicBezTo>
                    <a:pt x="92" y="24"/>
                    <a:pt x="0" y="252"/>
                    <a:pt x="0" y="549"/>
                  </a:cubicBezTo>
                  <a:cubicBezTo>
                    <a:pt x="0" y="845"/>
                    <a:pt x="92" y="1074"/>
                    <a:pt x="206" y="1074"/>
                  </a:cubicBezTo>
                  <a:cubicBezTo>
                    <a:pt x="274" y="1074"/>
                    <a:pt x="320" y="1028"/>
                    <a:pt x="365" y="959"/>
                  </a:cubicBezTo>
                  <a:lnTo>
                    <a:pt x="343" y="959"/>
                  </a:lnTo>
                  <a:cubicBezTo>
                    <a:pt x="228" y="959"/>
                    <a:pt x="114" y="708"/>
                    <a:pt x="114" y="412"/>
                  </a:cubicBezTo>
                  <a:cubicBezTo>
                    <a:pt x="114" y="252"/>
                    <a:pt x="160" y="115"/>
                    <a:pt x="2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8329152" y="4038734"/>
              <a:ext cx="40996" cy="40039"/>
            </a:xfrm>
            <a:custGeom>
              <a:rect b="b" l="l" r="r" t="t"/>
              <a:pathLst>
                <a:path extrusionOk="0" h="1339" w="1371">
                  <a:moveTo>
                    <a:pt x="298" y="0"/>
                  </a:moveTo>
                  <a:lnTo>
                    <a:pt x="1" y="320"/>
                  </a:lnTo>
                  <a:lnTo>
                    <a:pt x="777" y="1233"/>
                  </a:lnTo>
                  <a:cubicBezTo>
                    <a:pt x="837" y="1304"/>
                    <a:pt x="921" y="1339"/>
                    <a:pt x="1008" y="1339"/>
                  </a:cubicBezTo>
                  <a:cubicBezTo>
                    <a:pt x="1087" y="1339"/>
                    <a:pt x="1168" y="1310"/>
                    <a:pt x="1234" y="1256"/>
                  </a:cubicBezTo>
                  <a:cubicBezTo>
                    <a:pt x="1370" y="1119"/>
                    <a:pt x="1348" y="890"/>
                    <a:pt x="1211" y="776"/>
                  </a:cubicBezTo>
                  <a:lnTo>
                    <a:pt x="298"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8329152" y="4045552"/>
              <a:ext cx="40309" cy="33222"/>
            </a:xfrm>
            <a:custGeom>
              <a:rect b="b" l="l" r="r" t="t"/>
              <a:pathLst>
                <a:path extrusionOk="0" h="1111" w="1348">
                  <a:moveTo>
                    <a:pt x="92" y="0"/>
                  </a:moveTo>
                  <a:lnTo>
                    <a:pt x="1" y="92"/>
                  </a:lnTo>
                  <a:lnTo>
                    <a:pt x="777" y="1005"/>
                  </a:lnTo>
                  <a:cubicBezTo>
                    <a:pt x="837" y="1076"/>
                    <a:pt x="921" y="1111"/>
                    <a:pt x="1008" y="1111"/>
                  </a:cubicBezTo>
                  <a:cubicBezTo>
                    <a:pt x="1087" y="1111"/>
                    <a:pt x="1168" y="1082"/>
                    <a:pt x="1234" y="1028"/>
                  </a:cubicBezTo>
                  <a:cubicBezTo>
                    <a:pt x="1325" y="936"/>
                    <a:pt x="1348" y="799"/>
                    <a:pt x="1302" y="685"/>
                  </a:cubicBezTo>
                  <a:lnTo>
                    <a:pt x="1302" y="685"/>
                  </a:lnTo>
                  <a:cubicBezTo>
                    <a:pt x="1279" y="731"/>
                    <a:pt x="1256" y="777"/>
                    <a:pt x="1234" y="799"/>
                  </a:cubicBezTo>
                  <a:cubicBezTo>
                    <a:pt x="1171" y="862"/>
                    <a:pt x="1093" y="891"/>
                    <a:pt x="1017" y="891"/>
                  </a:cubicBezTo>
                  <a:cubicBezTo>
                    <a:pt x="927" y="891"/>
                    <a:pt x="839" y="851"/>
                    <a:pt x="777" y="777"/>
                  </a:cubicBezTo>
                  <a:lnTo>
                    <a:pt x="92"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8314829" y="4027282"/>
              <a:ext cx="35524" cy="31129"/>
            </a:xfrm>
            <a:custGeom>
              <a:rect b="b" l="l" r="r" t="t"/>
              <a:pathLst>
                <a:path extrusionOk="0" h="1041" w="1188">
                  <a:moveTo>
                    <a:pt x="983" y="0"/>
                  </a:moveTo>
                  <a:cubicBezTo>
                    <a:pt x="839" y="0"/>
                    <a:pt x="619" y="125"/>
                    <a:pt x="411" y="315"/>
                  </a:cubicBezTo>
                  <a:cubicBezTo>
                    <a:pt x="138" y="589"/>
                    <a:pt x="1" y="908"/>
                    <a:pt x="115" y="1000"/>
                  </a:cubicBezTo>
                  <a:cubicBezTo>
                    <a:pt x="143" y="1027"/>
                    <a:pt x="181" y="1040"/>
                    <a:pt x="228" y="1040"/>
                  </a:cubicBezTo>
                  <a:cubicBezTo>
                    <a:pt x="372" y="1040"/>
                    <a:pt x="592" y="916"/>
                    <a:pt x="799" y="726"/>
                  </a:cubicBezTo>
                  <a:cubicBezTo>
                    <a:pt x="1073" y="452"/>
                    <a:pt x="1188" y="132"/>
                    <a:pt x="1096" y="41"/>
                  </a:cubicBezTo>
                  <a:cubicBezTo>
                    <a:pt x="1068" y="13"/>
                    <a:pt x="1030" y="0"/>
                    <a:pt x="983"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8316892" y="4028478"/>
              <a:ext cx="33461" cy="29932"/>
            </a:xfrm>
            <a:custGeom>
              <a:rect b="b" l="l" r="r" t="t"/>
              <a:pathLst>
                <a:path extrusionOk="0" h="1001" w="1119">
                  <a:moveTo>
                    <a:pt x="1027" y="1"/>
                  </a:moveTo>
                  <a:lnTo>
                    <a:pt x="1027" y="1"/>
                  </a:lnTo>
                  <a:cubicBezTo>
                    <a:pt x="982" y="138"/>
                    <a:pt x="890" y="298"/>
                    <a:pt x="730" y="457"/>
                  </a:cubicBezTo>
                  <a:cubicBezTo>
                    <a:pt x="519" y="669"/>
                    <a:pt x="294" y="785"/>
                    <a:pt x="150" y="785"/>
                  </a:cubicBezTo>
                  <a:cubicBezTo>
                    <a:pt x="107" y="785"/>
                    <a:pt x="72" y="775"/>
                    <a:pt x="46" y="754"/>
                  </a:cubicBezTo>
                  <a:cubicBezTo>
                    <a:pt x="46" y="731"/>
                    <a:pt x="46" y="731"/>
                    <a:pt x="23" y="731"/>
                  </a:cubicBezTo>
                  <a:cubicBezTo>
                    <a:pt x="0" y="823"/>
                    <a:pt x="0" y="914"/>
                    <a:pt x="46" y="960"/>
                  </a:cubicBezTo>
                  <a:cubicBezTo>
                    <a:pt x="74" y="987"/>
                    <a:pt x="112" y="1000"/>
                    <a:pt x="159" y="1000"/>
                  </a:cubicBezTo>
                  <a:cubicBezTo>
                    <a:pt x="303" y="1000"/>
                    <a:pt x="523" y="876"/>
                    <a:pt x="730" y="686"/>
                  </a:cubicBezTo>
                  <a:cubicBezTo>
                    <a:pt x="982" y="412"/>
                    <a:pt x="1119" y="138"/>
                    <a:pt x="1027"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8437012" y="4148358"/>
              <a:ext cx="40966" cy="39860"/>
            </a:xfrm>
            <a:custGeom>
              <a:rect b="b" l="l" r="r" t="t"/>
              <a:pathLst>
                <a:path extrusionOk="0" h="1333" w="1370">
                  <a:moveTo>
                    <a:pt x="365" y="0"/>
                  </a:moveTo>
                  <a:cubicBezTo>
                    <a:pt x="285" y="0"/>
                    <a:pt x="203" y="35"/>
                    <a:pt x="137" y="100"/>
                  </a:cubicBezTo>
                  <a:cubicBezTo>
                    <a:pt x="0" y="215"/>
                    <a:pt x="23" y="443"/>
                    <a:pt x="160" y="557"/>
                  </a:cubicBezTo>
                  <a:lnTo>
                    <a:pt x="1050" y="1333"/>
                  </a:lnTo>
                  <a:lnTo>
                    <a:pt x="1370" y="1013"/>
                  </a:lnTo>
                  <a:lnTo>
                    <a:pt x="594" y="123"/>
                  </a:lnTo>
                  <a:cubicBezTo>
                    <a:pt x="535" y="40"/>
                    <a:pt x="451" y="0"/>
                    <a:pt x="365"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8437012" y="4148358"/>
              <a:ext cx="34836" cy="39860"/>
            </a:xfrm>
            <a:custGeom>
              <a:rect b="b" l="l" r="r" t="t"/>
              <a:pathLst>
                <a:path extrusionOk="0" h="1333" w="1165">
                  <a:moveTo>
                    <a:pt x="396" y="1"/>
                  </a:moveTo>
                  <a:cubicBezTo>
                    <a:pt x="303" y="1"/>
                    <a:pt x="207" y="31"/>
                    <a:pt x="137" y="100"/>
                  </a:cubicBezTo>
                  <a:cubicBezTo>
                    <a:pt x="0" y="215"/>
                    <a:pt x="23" y="443"/>
                    <a:pt x="160" y="557"/>
                  </a:cubicBezTo>
                  <a:lnTo>
                    <a:pt x="1050" y="1333"/>
                  </a:lnTo>
                  <a:lnTo>
                    <a:pt x="1164" y="1219"/>
                  </a:lnTo>
                  <a:lnTo>
                    <a:pt x="388" y="557"/>
                  </a:lnTo>
                  <a:cubicBezTo>
                    <a:pt x="229" y="443"/>
                    <a:pt x="229" y="215"/>
                    <a:pt x="366" y="100"/>
                  </a:cubicBezTo>
                  <a:cubicBezTo>
                    <a:pt x="388" y="55"/>
                    <a:pt x="434" y="32"/>
                    <a:pt x="480" y="9"/>
                  </a:cubicBezTo>
                  <a:cubicBezTo>
                    <a:pt x="453" y="4"/>
                    <a:pt x="425" y="1"/>
                    <a:pt x="396"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8456807" y="4168572"/>
              <a:ext cx="35524" cy="31517"/>
            </a:xfrm>
            <a:custGeom>
              <a:rect b="b" l="l" r="r" t="t"/>
              <a:pathLst>
                <a:path extrusionOk="0" h="1054" w="1188">
                  <a:moveTo>
                    <a:pt x="962" y="0"/>
                  </a:moveTo>
                  <a:cubicBezTo>
                    <a:pt x="818" y="0"/>
                    <a:pt x="596" y="129"/>
                    <a:pt x="388" y="337"/>
                  </a:cubicBezTo>
                  <a:cubicBezTo>
                    <a:pt x="114" y="588"/>
                    <a:pt x="0" y="908"/>
                    <a:pt x="92" y="1022"/>
                  </a:cubicBezTo>
                  <a:cubicBezTo>
                    <a:pt x="118" y="1043"/>
                    <a:pt x="153" y="1053"/>
                    <a:pt x="196" y="1053"/>
                  </a:cubicBezTo>
                  <a:cubicBezTo>
                    <a:pt x="340" y="1053"/>
                    <a:pt x="565" y="937"/>
                    <a:pt x="776" y="725"/>
                  </a:cubicBezTo>
                  <a:cubicBezTo>
                    <a:pt x="1050" y="452"/>
                    <a:pt x="1187" y="155"/>
                    <a:pt x="1073" y="41"/>
                  </a:cubicBezTo>
                  <a:cubicBezTo>
                    <a:pt x="1046" y="13"/>
                    <a:pt x="1008" y="0"/>
                    <a:pt x="962"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8456807" y="4168512"/>
              <a:ext cx="31428" cy="31667"/>
            </a:xfrm>
            <a:custGeom>
              <a:rect b="b" l="l" r="r" t="t"/>
              <a:pathLst>
                <a:path extrusionOk="0" h="1059" w="1051">
                  <a:moveTo>
                    <a:pt x="967" y="0"/>
                  </a:moveTo>
                  <a:cubicBezTo>
                    <a:pt x="825" y="0"/>
                    <a:pt x="592" y="117"/>
                    <a:pt x="388" y="339"/>
                  </a:cubicBezTo>
                  <a:cubicBezTo>
                    <a:pt x="114" y="590"/>
                    <a:pt x="0" y="910"/>
                    <a:pt x="92" y="1024"/>
                  </a:cubicBezTo>
                  <a:cubicBezTo>
                    <a:pt x="114" y="1047"/>
                    <a:pt x="149" y="1058"/>
                    <a:pt x="191" y="1058"/>
                  </a:cubicBezTo>
                  <a:cubicBezTo>
                    <a:pt x="234" y="1058"/>
                    <a:pt x="286" y="1047"/>
                    <a:pt x="343" y="1024"/>
                  </a:cubicBezTo>
                  <a:lnTo>
                    <a:pt x="320" y="1024"/>
                  </a:lnTo>
                  <a:cubicBezTo>
                    <a:pt x="206" y="910"/>
                    <a:pt x="343" y="590"/>
                    <a:pt x="617" y="339"/>
                  </a:cubicBezTo>
                  <a:cubicBezTo>
                    <a:pt x="754" y="180"/>
                    <a:pt x="913" y="65"/>
                    <a:pt x="1050" y="20"/>
                  </a:cubicBezTo>
                  <a:cubicBezTo>
                    <a:pt x="1029" y="7"/>
                    <a:pt x="1000" y="0"/>
                    <a:pt x="967"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8329152" y="4148358"/>
              <a:ext cx="40996" cy="39860"/>
            </a:xfrm>
            <a:custGeom>
              <a:rect b="b" l="l" r="r" t="t"/>
              <a:pathLst>
                <a:path extrusionOk="0" h="1333" w="1371">
                  <a:moveTo>
                    <a:pt x="1006" y="0"/>
                  </a:moveTo>
                  <a:cubicBezTo>
                    <a:pt x="920" y="0"/>
                    <a:pt x="836" y="40"/>
                    <a:pt x="777" y="123"/>
                  </a:cubicBezTo>
                  <a:lnTo>
                    <a:pt x="1" y="1013"/>
                  </a:lnTo>
                  <a:lnTo>
                    <a:pt x="298" y="1333"/>
                  </a:lnTo>
                  <a:lnTo>
                    <a:pt x="1211" y="557"/>
                  </a:lnTo>
                  <a:cubicBezTo>
                    <a:pt x="1348" y="443"/>
                    <a:pt x="1370" y="215"/>
                    <a:pt x="1234" y="100"/>
                  </a:cubicBezTo>
                  <a:cubicBezTo>
                    <a:pt x="1168" y="35"/>
                    <a:pt x="1086" y="0"/>
                    <a:pt x="1006"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8335312" y="4148358"/>
              <a:ext cx="34836" cy="39860"/>
            </a:xfrm>
            <a:custGeom>
              <a:rect b="b" l="l" r="r" t="t"/>
              <a:pathLst>
                <a:path extrusionOk="0" h="1333" w="1165">
                  <a:moveTo>
                    <a:pt x="769" y="1"/>
                  </a:moveTo>
                  <a:cubicBezTo>
                    <a:pt x="740" y="1"/>
                    <a:pt x="712" y="4"/>
                    <a:pt x="685" y="9"/>
                  </a:cubicBezTo>
                  <a:cubicBezTo>
                    <a:pt x="731" y="32"/>
                    <a:pt x="776" y="55"/>
                    <a:pt x="799" y="100"/>
                  </a:cubicBezTo>
                  <a:cubicBezTo>
                    <a:pt x="936" y="215"/>
                    <a:pt x="936" y="443"/>
                    <a:pt x="776" y="557"/>
                  </a:cubicBezTo>
                  <a:lnTo>
                    <a:pt x="0" y="1219"/>
                  </a:lnTo>
                  <a:lnTo>
                    <a:pt x="92" y="1333"/>
                  </a:lnTo>
                  <a:lnTo>
                    <a:pt x="1005" y="557"/>
                  </a:lnTo>
                  <a:cubicBezTo>
                    <a:pt x="1142" y="443"/>
                    <a:pt x="1164" y="215"/>
                    <a:pt x="1028" y="100"/>
                  </a:cubicBezTo>
                  <a:cubicBezTo>
                    <a:pt x="958" y="31"/>
                    <a:pt x="861" y="1"/>
                    <a:pt x="769"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8314829" y="4168572"/>
              <a:ext cx="35524" cy="31517"/>
            </a:xfrm>
            <a:custGeom>
              <a:rect b="b" l="l" r="r" t="t"/>
              <a:pathLst>
                <a:path extrusionOk="0" h="1054" w="1188">
                  <a:moveTo>
                    <a:pt x="226" y="0"/>
                  </a:moveTo>
                  <a:cubicBezTo>
                    <a:pt x="180" y="0"/>
                    <a:pt x="142" y="13"/>
                    <a:pt x="115" y="41"/>
                  </a:cubicBezTo>
                  <a:cubicBezTo>
                    <a:pt x="1" y="155"/>
                    <a:pt x="138" y="452"/>
                    <a:pt x="411" y="725"/>
                  </a:cubicBezTo>
                  <a:cubicBezTo>
                    <a:pt x="623" y="937"/>
                    <a:pt x="848" y="1053"/>
                    <a:pt x="992" y="1053"/>
                  </a:cubicBezTo>
                  <a:cubicBezTo>
                    <a:pt x="1035" y="1053"/>
                    <a:pt x="1070" y="1043"/>
                    <a:pt x="1096" y="1022"/>
                  </a:cubicBezTo>
                  <a:cubicBezTo>
                    <a:pt x="1188" y="908"/>
                    <a:pt x="1073" y="588"/>
                    <a:pt x="799" y="337"/>
                  </a:cubicBezTo>
                  <a:cubicBezTo>
                    <a:pt x="591" y="129"/>
                    <a:pt x="370" y="0"/>
                    <a:pt x="226"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8318925" y="4168512"/>
              <a:ext cx="31428" cy="31667"/>
            </a:xfrm>
            <a:custGeom>
              <a:rect b="b" l="l" r="r" t="t"/>
              <a:pathLst>
                <a:path extrusionOk="0" h="1059" w="1051">
                  <a:moveTo>
                    <a:pt x="84" y="0"/>
                  </a:moveTo>
                  <a:cubicBezTo>
                    <a:pt x="50" y="0"/>
                    <a:pt x="22" y="7"/>
                    <a:pt x="1" y="20"/>
                  </a:cubicBezTo>
                  <a:cubicBezTo>
                    <a:pt x="138" y="65"/>
                    <a:pt x="297" y="180"/>
                    <a:pt x="434" y="339"/>
                  </a:cubicBezTo>
                  <a:cubicBezTo>
                    <a:pt x="708" y="590"/>
                    <a:pt x="845" y="910"/>
                    <a:pt x="731" y="1024"/>
                  </a:cubicBezTo>
                  <a:lnTo>
                    <a:pt x="708" y="1024"/>
                  </a:lnTo>
                  <a:cubicBezTo>
                    <a:pt x="765" y="1047"/>
                    <a:pt x="817" y="1058"/>
                    <a:pt x="859" y="1058"/>
                  </a:cubicBezTo>
                  <a:cubicBezTo>
                    <a:pt x="902" y="1058"/>
                    <a:pt x="936" y="1047"/>
                    <a:pt x="959" y="1024"/>
                  </a:cubicBezTo>
                  <a:cubicBezTo>
                    <a:pt x="1051" y="910"/>
                    <a:pt x="936" y="590"/>
                    <a:pt x="662" y="339"/>
                  </a:cubicBezTo>
                  <a:cubicBezTo>
                    <a:pt x="459" y="117"/>
                    <a:pt x="226" y="0"/>
                    <a:pt x="84"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8437012" y="4038734"/>
              <a:ext cx="40966" cy="40039"/>
            </a:xfrm>
            <a:custGeom>
              <a:rect b="b" l="l" r="r" t="t"/>
              <a:pathLst>
                <a:path extrusionOk="0" h="1339" w="1370">
                  <a:moveTo>
                    <a:pt x="1050" y="0"/>
                  </a:moveTo>
                  <a:lnTo>
                    <a:pt x="160" y="776"/>
                  </a:lnTo>
                  <a:cubicBezTo>
                    <a:pt x="23" y="890"/>
                    <a:pt x="0" y="1119"/>
                    <a:pt x="137" y="1256"/>
                  </a:cubicBezTo>
                  <a:cubicBezTo>
                    <a:pt x="203" y="1310"/>
                    <a:pt x="284" y="1339"/>
                    <a:pt x="363" y="1339"/>
                  </a:cubicBezTo>
                  <a:cubicBezTo>
                    <a:pt x="450" y="1339"/>
                    <a:pt x="534" y="1304"/>
                    <a:pt x="594" y="1233"/>
                  </a:cubicBezTo>
                  <a:lnTo>
                    <a:pt x="1370" y="320"/>
                  </a:lnTo>
                  <a:lnTo>
                    <a:pt x="1050"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8437699" y="4045552"/>
              <a:ext cx="40279" cy="33222"/>
            </a:xfrm>
            <a:custGeom>
              <a:rect b="b" l="l" r="r" t="t"/>
              <a:pathLst>
                <a:path extrusionOk="0" h="1111" w="1347">
                  <a:moveTo>
                    <a:pt x="1256" y="0"/>
                  </a:moveTo>
                  <a:lnTo>
                    <a:pt x="571" y="777"/>
                  </a:lnTo>
                  <a:cubicBezTo>
                    <a:pt x="509" y="851"/>
                    <a:pt x="420" y="891"/>
                    <a:pt x="331" y="891"/>
                  </a:cubicBezTo>
                  <a:cubicBezTo>
                    <a:pt x="254" y="891"/>
                    <a:pt x="177" y="862"/>
                    <a:pt x="114" y="799"/>
                  </a:cubicBezTo>
                  <a:cubicBezTo>
                    <a:pt x="91" y="777"/>
                    <a:pt x="46" y="731"/>
                    <a:pt x="46" y="685"/>
                  </a:cubicBezTo>
                  <a:lnTo>
                    <a:pt x="46" y="685"/>
                  </a:lnTo>
                  <a:cubicBezTo>
                    <a:pt x="0" y="799"/>
                    <a:pt x="23" y="936"/>
                    <a:pt x="114" y="1028"/>
                  </a:cubicBezTo>
                  <a:cubicBezTo>
                    <a:pt x="180" y="1082"/>
                    <a:pt x="261" y="1111"/>
                    <a:pt x="340" y="1111"/>
                  </a:cubicBezTo>
                  <a:cubicBezTo>
                    <a:pt x="427" y="1111"/>
                    <a:pt x="511" y="1076"/>
                    <a:pt x="571" y="1005"/>
                  </a:cubicBezTo>
                  <a:lnTo>
                    <a:pt x="1347" y="92"/>
                  </a:lnTo>
                  <a:lnTo>
                    <a:pt x="1256"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8456807" y="4027282"/>
              <a:ext cx="35524" cy="31129"/>
            </a:xfrm>
            <a:custGeom>
              <a:rect b="b" l="l" r="r" t="t"/>
              <a:pathLst>
                <a:path extrusionOk="0" h="1041" w="1188">
                  <a:moveTo>
                    <a:pt x="204" y="0"/>
                  </a:moveTo>
                  <a:cubicBezTo>
                    <a:pt x="158" y="0"/>
                    <a:pt x="119" y="13"/>
                    <a:pt x="92" y="41"/>
                  </a:cubicBezTo>
                  <a:cubicBezTo>
                    <a:pt x="0" y="132"/>
                    <a:pt x="114" y="452"/>
                    <a:pt x="388" y="726"/>
                  </a:cubicBezTo>
                  <a:cubicBezTo>
                    <a:pt x="596" y="916"/>
                    <a:pt x="816" y="1040"/>
                    <a:pt x="960" y="1040"/>
                  </a:cubicBezTo>
                  <a:cubicBezTo>
                    <a:pt x="1007" y="1040"/>
                    <a:pt x="1045" y="1027"/>
                    <a:pt x="1073" y="1000"/>
                  </a:cubicBezTo>
                  <a:cubicBezTo>
                    <a:pt x="1187" y="908"/>
                    <a:pt x="1050" y="589"/>
                    <a:pt x="776" y="315"/>
                  </a:cubicBezTo>
                  <a:cubicBezTo>
                    <a:pt x="569" y="125"/>
                    <a:pt x="349" y="0"/>
                    <a:pt x="204"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8456807" y="4028478"/>
              <a:ext cx="33461" cy="29932"/>
            </a:xfrm>
            <a:custGeom>
              <a:rect b="b" l="l" r="r" t="t"/>
              <a:pathLst>
                <a:path extrusionOk="0" h="1001" w="1119">
                  <a:moveTo>
                    <a:pt x="92" y="1"/>
                  </a:moveTo>
                  <a:lnTo>
                    <a:pt x="92" y="1"/>
                  </a:lnTo>
                  <a:cubicBezTo>
                    <a:pt x="0" y="138"/>
                    <a:pt x="137" y="412"/>
                    <a:pt x="388" y="686"/>
                  </a:cubicBezTo>
                  <a:cubicBezTo>
                    <a:pt x="596" y="876"/>
                    <a:pt x="816" y="1000"/>
                    <a:pt x="960" y="1000"/>
                  </a:cubicBezTo>
                  <a:cubicBezTo>
                    <a:pt x="1007" y="1000"/>
                    <a:pt x="1045" y="987"/>
                    <a:pt x="1073" y="960"/>
                  </a:cubicBezTo>
                  <a:cubicBezTo>
                    <a:pt x="1119" y="914"/>
                    <a:pt x="1119" y="823"/>
                    <a:pt x="1073" y="731"/>
                  </a:cubicBezTo>
                  <a:cubicBezTo>
                    <a:pt x="1073" y="731"/>
                    <a:pt x="1073" y="731"/>
                    <a:pt x="1073" y="754"/>
                  </a:cubicBezTo>
                  <a:cubicBezTo>
                    <a:pt x="1047" y="775"/>
                    <a:pt x="1012" y="785"/>
                    <a:pt x="969" y="785"/>
                  </a:cubicBezTo>
                  <a:cubicBezTo>
                    <a:pt x="825" y="785"/>
                    <a:pt x="600" y="669"/>
                    <a:pt x="388" y="457"/>
                  </a:cubicBezTo>
                  <a:cubicBezTo>
                    <a:pt x="229" y="298"/>
                    <a:pt x="137" y="138"/>
                    <a:pt x="92"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8337345" y="4047586"/>
              <a:ext cx="131780" cy="131780"/>
            </a:xfrm>
            <a:custGeom>
              <a:rect b="b" l="l" r="r" t="t"/>
              <a:pathLst>
                <a:path extrusionOk="0" h="4407" w="4407">
                  <a:moveTo>
                    <a:pt x="2215" y="1"/>
                  </a:moveTo>
                  <a:cubicBezTo>
                    <a:pt x="1005" y="1"/>
                    <a:pt x="1" y="982"/>
                    <a:pt x="1" y="2215"/>
                  </a:cubicBezTo>
                  <a:cubicBezTo>
                    <a:pt x="1" y="3425"/>
                    <a:pt x="1005" y="4406"/>
                    <a:pt x="2215" y="4406"/>
                  </a:cubicBezTo>
                  <a:cubicBezTo>
                    <a:pt x="3425" y="4406"/>
                    <a:pt x="4406" y="3425"/>
                    <a:pt x="4406" y="2215"/>
                  </a:cubicBezTo>
                  <a:cubicBezTo>
                    <a:pt x="4406" y="982"/>
                    <a:pt x="3425" y="1"/>
                    <a:pt x="2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8337345" y="4057842"/>
              <a:ext cx="121524" cy="121524"/>
            </a:xfrm>
            <a:custGeom>
              <a:rect b="b" l="l" r="r" t="t"/>
              <a:pathLst>
                <a:path extrusionOk="0" h="4064" w="4064">
                  <a:moveTo>
                    <a:pt x="1028" y="0"/>
                  </a:moveTo>
                  <a:lnTo>
                    <a:pt x="1028" y="0"/>
                  </a:lnTo>
                  <a:cubicBezTo>
                    <a:pt x="412" y="411"/>
                    <a:pt x="1" y="1073"/>
                    <a:pt x="1" y="1872"/>
                  </a:cubicBezTo>
                  <a:cubicBezTo>
                    <a:pt x="1" y="3082"/>
                    <a:pt x="1005" y="4063"/>
                    <a:pt x="2215" y="4063"/>
                  </a:cubicBezTo>
                  <a:cubicBezTo>
                    <a:pt x="2991" y="4063"/>
                    <a:pt x="3676" y="3652"/>
                    <a:pt x="4064" y="3059"/>
                  </a:cubicBezTo>
                  <a:lnTo>
                    <a:pt x="4064" y="3059"/>
                  </a:lnTo>
                  <a:cubicBezTo>
                    <a:pt x="3721" y="3264"/>
                    <a:pt x="3311" y="3401"/>
                    <a:pt x="2877" y="3401"/>
                  </a:cubicBezTo>
                  <a:cubicBezTo>
                    <a:pt x="1667" y="3401"/>
                    <a:pt x="686" y="2420"/>
                    <a:pt x="686" y="1187"/>
                  </a:cubicBezTo>
                  <a:cubicBezTo>
                    <a:pt x="686" y="754"/>
                    <a:pt x="800" y="343"/>
                    <a:pt x="10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8417904" y="4068069"/>
              <a:ext cx="26643" cy="26643"/>
            </a:xfrm>
            <a:custGeom>
              <a:rect b="b" l="l" r="r" t="t"/>
              <a:pathLst>
                <a:path extrusionOk="0" h="891" w="891">
                  <a:moveTo>
                    <a:pt x="434" y="1"/>
                  </a:moveTo>
                  <a:cubicBezTo>
                    <a:pt x="183" y="1"/>
                    <a:pt x="0" y="206"/>
                    <a:pt x="0" y="434"/>
                  </a:cubicBezTo>
                  <a:cubicBezTo>
                    <a:pt x="0" y="685"/>
                    <a:pt x="183" y="891"/>
                    <a:pt x="434" y="891"/>
                  </a:cubicBezTo>
                  <a:cubicBezTo>
                    <a:pt x="685" y="891"/>
                    <a:pt x="890" y="685"/>
                    <a:pt x="890" y="434"/>
                  </a:cubicBezTo>
                  <a:cubicBezTo>
                    <a:pt x="890" y="206"/>
                    <a:pt x="685"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8410398" y="4109724"/>
              <a:ext cx="17074" cy="17074"/>
            </a:xfrm>
            <a:custGeom>
              <a:rect b="b" l="l" r="r" t="t"/>
              <a:pathLst>
                <a:path extrusionOk="0" h="571" w="571">
                  <a:moveTo>
                    <a:pt x="274" y="0"/>
                  </a:moveTo>
                  <a:cubicBezTo>
                    <a:pt x="114" y="0"/>
                    <a:pt x="0" y="114"/>
                    <a:pt x="0" y="274"/>
                  </a:cubicBezTo>
                  <a:cubicBezTo>
                    <a:pt x="0" y="434"/>
                    <a:pt x="114" y="571"/>
                    <a:pt x="274" y="571"/>
                  </a:cubicBezTo>
                  <a:cubicBezTo>
                    <a:pt x="434" y="571"/>
                    <a:pt x="571" y="434"/>
                    <a:pt x="571" y="274"/>
                  </a:cubicBezTo>
                  <a:cubicBezTo>
                    <a:pt x="571" y="114"/>
                    <a:pt x="434"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8436324" y="4102876"/>
              <a:ext cx="13665" cy="13008"/>
            </a:xfrm>
            <a:custGeom>
              <a:rect b="b" l="l" r="r" t="t"/>
              <a:pathLst>
                <a:path extrusionOk="0" h="435" w="457">
                  <a:moveTo>
                    <a:pt x="229" y="1"/>
                  </a:moveTo>
                  <a:cubicBezTo>
                    <a:pt x="115" y="1"/>
                    <a:pt x="1" y="92"/>
                    <a:pt x="1" y="229"/>
                  </a:cubicBezTo>
                  <a:cubicBezTo>
                    <a:pt x="1" y="343"/>
                    <a:pt x="115" y="434"/>
                    <a:pt x="229" y="434"/>
                  </a:cubicBezTo>
                  <a:cubicBezTo>
                    <a:pt x="343" y="434"/>
                    <a:pt x="457" y="343"/>
                    <a:pt x="457" y="229"/>
                  </a:cubicBezTo>
                  <a:cubicBezTo>
                    <a:pt x="457" y="92"/>
                    <a:pt x="343" y="1"/>
                    <a:pt x="2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8394011" y="4014842"/>
              <a:ext cx="19138" cy="45751"/>
            </a:xfrm>
            <a:custGeom>
              <a:rect b="b" l="l" r="r" t="t"/>
              <a:pathLst>
                <a:path extrusionOk="0" h="1530" w="640">
                  <a:moveTo>
                    <a:pt x="92" y="0"/>
                  </a:moveTo>
                  <a:lnTo>
                    <a:pt x="0" y="1187"/>
                  </a:lnTo>
                  <a:cubicBezTo>
                    <a:pt x="0" y="1370"/>
                    <a:pt x="137" y="1530"/>
                    <a:pt x="320" y="1530"/>
                  </a:cubicBezTo>
                  <a:cubicBezTo>
                    <a:pt x="503" y="1530"/>
                    <a:pt x="639" y="1370"/>
                    <a:pt x="639" y="1187"/>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8394011" y="4014842"/>
              <a:ext cx="17762" cy="45751"/>
            </a:xfrm>
            <a:custGeom>
              <a:rect b="b" l="l" r="r" t="t"/>
              <a:pathLst>
                <a:path extrusionOk="0" h="1530" w="594">
                  <a:moveTo>
                    <a:pt x="92" y="0"/>
                  </a:moveTo>
                  <a:lnTo>
                    <a:pt x="0" y="1187"/>
                  </a:lnTo>
                  <a:cubicBezTo>
                    <a:pt x="0" y="1370"/>
                    <a:pt x="137" y="1530"/>
                    <a:pt x="320" y="1530"/>
                  </a:cubicBezTo>
                  <a:cubicBezTo>
                    <a:pt x="457" y="1530"/>
                    <a:pt x="548" y="1461"/>
                    <a:pt x="594" y="1347"/>
                  </a:cubicBezTo>
                  <a:lnTo>
                    <a:pt x="594" y="1347"/>
                  </a:lnTo>
                  <a:cubicBezTo>
                    <a:pt x="571" y="1370"/>
                    <a:pt x="525" y="1370"/>
                    <a:pt x="480" y="1370"/>
                  </a:cubicBezTo>
                  <a:cubicBezTo>
                    <a:pt x="297" y="1370"/>
                    <a:pt x="137" y="1210"/>
                    <a:pt x="160" y="1027"/>
                  </a:cubicBezTo>
                  <a:lnTo>
                    <a:pt x="2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8383097" y="4005273"/>
              <a:ext cx="40966" cy="16416"/>
            </a:xfrm>
            <a:custGeom>
              <a:rect b="b" l="l" r="r" t="t"/>
              <a:pathLst>
                <a:path extrusionOk="0" h="549" w="1370">
                  <a:moveTo>
                    <a:pt x="685" y="1"/>
                  </a:moveTo>
                  <a:cubicBezTo>
                    <a:pt x="297" y="1"/>
                    <a:pt x="0" y="115"/>
                    <a:pt x="0" y="275"/>
                  </a:cubicBezTo>
                  <a:cubicBezTo>
                    <a:pt x="0" y="434"/>
                    <a:pt x="297" y="549"/>
                    <a:pt x="685" y="549"/>
                  </a:cubicBezTo>
                  <a:cubicBezTo>
                    <a:pt x="1073" y="549"/>
                    <a:pt x="1370" y="434"/>
                    <a:pt x="1370" y="275"/>
                  </a:cubicBezTo>
                  <a:cubicBezTo>
                    <a:pt x="1370" y="115"/>
                    <a:pt x="1073" y="1"/>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8383097" y="4008024"/>
              <a:ext cx="40966" cy="13665"/>
            </a:xfrm>
            <a:custGeom>
              <a:rect b="b" l="l" r="r" t="t"/>
              <a:pathLst>
                <a:path extrusionOk="0" h="457" w="1370">
                  <a:moveTo>
                    <a:pt x="160" y="0"/>
                  </a:moveTo>
                  <a:cubicBezTo>
                    <a:pt x="46" y="46"/>
                    <a:pt x="0" y="114"/>
                    <a:pt x="0" y="183"/>
                  </a:cubicBezTo>
                  <a:cubicBezTo>
                    <a:pt x="0" y="342"/>
                    <a:pt x="297" y="457"/>
                    <a:pt x="685" y="457"/>
                  </a:cubicBezTo>
                  <a:cubicBezTo>
                    <a:pt x="1050" y="457"/>
                    <a:pt x="1347" y="342"/>
                    <a:pt x="1370" y="206"/>
                  </a:cubicBezTo>
                  <a:lnTo>
                    <a:pt x="1370" y="206"/>
                  </a:lnTo>
                  <a:cubicBezTo>
                    <a:pt x="1233" y="274"/>
                    <a:pt x="1050" y="297"/>
                    <a:pt x="845" y="297"/>
                  </a:cubicBezTo>
                  <a:cubicBezTo>
                    <a:pt x="457" y="297"/>
                    <a:pt x="160" y="183"/>
                    <a:pt x="160" y="23"/>
                  </a:cubicBezTo>
                  <a:cubicBezTo>
                    <a:pt x="160" y="23"/>
                    <a:pt x="160" y="23"/>
                    <a:pt x="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8394011" y="4166359"/>
              <a:ext cx="19138" cy="45751"/>
            </a:xfrm>
            <a:custGeom>
              <a:rect b="b" l="l" r="r" t="t"/>
              <a:pathLst>
                <a:path extrusionOk="0" h="1530" w="640">
                  <a:moveTo>
                    <a:pt x="320" y="1"/>
                  </a:moveTo>
                  <a:cubicBezTo>
                    <a:pt x="137" y="1"/>
                    <a:pt x="0" y="160"/>
                    <a:pt x="0" y="343"/>
                  </a:cubicBezTo>
                  <a:lnTo>
                    <a:pt x="92" y="1530"/>
                  </a:lnTo>
                  <a:lnTo>
                    <a:pt x="548" y="1530"/>
                  </a:lnTo>
                  <a:lnTo>
                    <a:pt x="639" y="343"/>
                  </a:lnTo>
                  <a:cubicBezTo>
                    <a:pt x="639" y="160"/>
                    <a:pt x="503" y="1"/>
                    <a:pt x="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8394011" y="4166359"/>
              <a:ext cx="17762" cy="45751"/>
            </a:xfrm>
            <a:custGeom>
              <a:rect b="b" l="l" r="r" t="t"/>
              <a:pathLst>
                <a:path extrusionOk="0" h="1530" w="594">
                  <a:moveTo>
                    <a:pt x="320" y="1"/>
                  </a:moveTo>
                  <a:cubicBezTo>
                    <a:pt x="137" y="1"/>
                    <a:pt x="0" y="160"/>
                    <a:pt x="0" y="343"/>
                  </a:cubicBezTo>
                  <a:lnTo>
                    <a:pt x="92" y="1530"/>
                  </a:lnTo>
                  <a:lnTo>
                    <a:pt x="251" y="1530"/>
                  </a:lnTo>
                  <a:lnTo>
                    <a:pt x="160" y="503"/>
                  </a:lnTo>
                  <a:cubicBezTo>
                    <a:pt x="137" y="320"/>
                    <a:pt x="297" y="160"/>
                    <a:pt x="480" y="160"/>
                  </a:cubicBezTo>
                  <a:cubicBezTo>
                    <a:pt x="525" y="160"/>
                    <a:pt x="571" y="183"/>
                    <a:pt x="594" y="183"/>
                  </a:cubicBezTo>
                  <a:cubicBezTo>
                    <a:pt x="548" y="92"/>
                    <a:pt x="457" y="1"/>
                    <a:pt x="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8383097" y="4205263"/>
              <a:ext cx="40966" cy="16416"/>
            </a:xfrm>
            <a:custGeom>
              <a:rect b="b" l="l" r="r" t="t"/>
              <a:pathLst>
                <a:path extrusionOk="0" h="549" w="1370">
                  <a:moveTo>
                    <a:pt x="685" y="1"/>
                  </a:moveTo>
                  <a:cubicBezTo>
                    <a:pt x="297" y="1"/>
                    <a:pt x="0" y="115"/>
                    <a:pt x="0" y="274"/>
                  </a:cubicBezTo>
                  <a:cubicBezTo>
                    <a:pt x="0" y="434"/>
                    <a:pt x="297" y="548"/>
                    <a:pt x="685" y="548"/>
                  </a:cubicBezTo>
                  <a:cubicBezTo>
                    <a:pt x="1073" y="548"/>
                    <a:pt x="1370" y="434"/>
                    <a:pt x="1370" y="274"/>
                  </a:cubicBezTo>
                  <a:cubicBezTo>
                    <a:pt x="1370" y="115"/>
                    <a:pt x="1073" y="1"/>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8383097" y="4205263"/>
              <a:ext cx="40966" cy="13695"/>
            </a:xfrm>
            <a:custGeom>
              <a:rect b="b" l="l" r="r" t="t"/>
              <a:pathLst>
                <a:path extrusionOk="0" h="458" w="1370">
                  <a:moveTo>
                    <a:pt x="685" y="1"/>
                  </a:moveTo>
                  <a:cubicBezTo>
                    <a:pt x="297" y="1"/>
                    <a:pt x="0" y="115"/>
                    <a:pt x="0" y="274"/>
                  </a:cubicBezTo>
                  <a:cubicBezTo>
                    <a:pt x="0" y="343"/>
                    <a:pt x="46" y="411"/>
                    <a:pt x="160" y="457"/>
                  </a:cubicBezTo>
                  <a:cubicBezTo>
                    <a:pt x="160" y="457"/>
                    <a:pt x="160" y="434"/>
                    <a:pt x="160" y="434"/>
                  </a:cubicBezTo>
                  <a:cubicBezTo>
                    <a:pt x="160" y="274"/>
                    <a:pt x="457" y="160"/>
                    <a:pt x="845" y="160"/>
                  </a:cubicBezTo>
                  <a:cubicBezTo>
                    <a:pt x="1050" y="160"/>
                    <a:pt x="1233" y="206"/>
                    <a:pt x="1370" y="252"/>
                  </a:cubicBezTo>
                  <a:cubicBezTo>
                    <a:pt x="1347" y="115"/>
                    <a:pt x="1050" y="1"/>
                    <a:pt x="6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8304602" y="4104192"/>
              <a:ext cx="45751" cy="18599"/>
            </a:xfrm>
            <a:custGeom>
              <a:rect b="b" l="l" r="r" t="t"/>
              <a:pathLst>
                <a:path extrusionOk="0" h="622" w="1530">
                  <a:moveTo>
                    <a:pt x="1222" y="0"/>
                  </a:moveTo>
                  <a:cubicBezTo>
                    <a:pt x="1211" y="0"/>
                    <a:pt x="1199" y="1"/>
                    <a:pt x="1187" y="2"/>
                  </a:cubicBezTo>
                  <a:lnTo>
                    <a:pt x="0" y="94"/>
                  </a:lnTo>
                  <a:lnTo>
                    <a:pt x="0" y="527"/>
                  </a:lnTo>
                  <a:lnTo>
                    <a:pt x="1187" y="619"/>
                  </a:lnTo>
                  <a:cubicBezTo>
                    <a:pt x="1201" y="620"/>
                    <a:pt x="1214" y="621"/>
                    <a:pt x="1227" y="621"/>
                  </a:cubicBezTo>
                  <a:cubicBezTo>
                    <a:pt x="1392" y="621"/>
                    <a:pt x="1530" y="491"/>
                    <a:pt x="1530" y="322"/>
                  </a:cubicBezTo>
                  <a:cubicBezTo>
                    <a:pt x="1530" y="151"/>
                    <a:pt x="1390" y="0"/>
                    <a:pt x="1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8304602" y="4104939"/>
              <a:ext cx="45751" cy="17852"/>
            </a:xfrm>
            <a:custGeom>
              <a:rect b="b" l="l" r="r" t="t"/>
              <a:pathLst>
                <a:path extrusionOk="0" h="597" w="1530">
                  <a:moveTo>
                    <a:pt x="1347" y="0"/>
                  </a:moveTo>
                  <a:lnTo>
                    <a:pt x="1347" y="0"/>
                  </a:lnTo>
                  <a:cubicBezTo>
                    <a:pt x="1370" y="46"/>
                    <a:pt x="1370" y="92"/>
                    <a:pt x="1370" y="137"/>
                  </a:cubicBezTo>
                  <a:cubicBezTo>
                    <a:pt x="1370" y="306"/>
                    <a:pt x="1233" y="436"/>
                    <a:pt x="1067" y="436"/>
                  </a:cubicBezTo>
                  <a:cubicBezTo>
                    <a:pt x="1054" y="436"/>
                    <a:pt x="1041" y="436"/>
                    <a:pt x="1027" y="434"/>
                  </a:cubicBezTo>
                  <a:lnTo>
                    <a:pt x="0" y="365"/>
                  </a:lnTo>
                  <a:lnTo>
                    <a:pt x="0" y="502"/>
                  </a:lnTo>
                  <a:lnTo>
                    <a:pt x="1187" y="594"/>
                  </a:lnTo>
                  <a:cubicBezTo>
                    <a:pt x="1201" y="595"/>
                    <a:pt x="1214" y="596"/>
                    <a:pt x="1227" y="596"/>
                  </a:cubicBezTo>
                  <a:cubicBezTo>
                    <a:pt x="1392" y="596"/>
                    <a:pt x="1530" y="466"/>
                    <a:pt x="1530" y="297"/>
                  </a:cubicBezTo>
                  <a:cubicBezTo>
                    <a:pt x="1530" y="160"/>
                    <a:pt x="1461" y="46"/>
                    <a:pt x="1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8295033" y="4092649"/>
              <a:ext cx="17104" cy="41654"/>
            </a:xfrm>
            <a:custGeom>
              <a:rect b="b" l="l" r="r" t="t"/>
              <a:pathLst>
                <a:path extrusionOk="0" h="1393" w="572">
                  <a:moveTo>
                    <a:pt x="275" y="0"/>
                  </a:moveTo>
                  <a:cubicBezTo>
                    <a:pt x="138" y="0"/>
                    <a:pt x="1" y="320"/>
                    <a:pt x="1" y="708"/>
                  </a:cubicBezTo>
                  <a:cubicBezTo>
                    <a:pt x="1" y="1073"/>
                    <a:pt x="138" y="1393"/>
                    <a:pt x="275" y="1393"/>
                  </a:cubicBezTo>
                  <a:cubicBezTo>
                    <a:pt x="434" y="1393"/>
                    <a:pt x="571" y="1073"/>
                    <a:pt x="571" y="708"/>
                  </a:cubicBezTo>
                  <a:cubicBezTo>
                    <a:pt x="571" y="320"/>
                    <a:pt x="434"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8298442" y="4093337"/>
              <a:ext cx="13695" cy="40966"/>
            </a:xfrm>
            <a:custGeom>
              <a:rect b="b" l="l" r="r" t="t"/>
              <a:pathLst>
                <a:path extrusionOk="0" h="1370" w="458">
                  <a:moveTo>
                    <a:pt x="183" y="0"/>
                  </a:moveTo>
                  <a:cubicBezTo>
                    <a:pt x="252" y="114"/>
                    <a:pt x="298" y="297"/>
                    <a:pt x="298" y="525"/>
                  </a:cubicBezTo>
                  <a:cubicBezTo>
                    <a:pt x="298" y="890"/>
                    <a:pt x="161" y="1210"/>
                    <a:pt x="24" y="1210"/>
                  </a:cubicBezTo>
                  <a:lnTo>
                    <a:pt x="1" y="1210"/>
                  </a:lnTo>
                  <a:cubicBezTo>
                    <a:pt x="46" y="1301"/>
                    <a:pt x="92" y="1370"/>
                    <a:pt x="161" y="1370"/>
                  </a:cubicBezTo>
                  <a:cubicBezTo>
                    <a:pt x="320" y="1370"/>
                    <a:pt x="457" y="1050"/>
                    <a:pt x="457" y="685"/>
                  </a:cubicBezTo>
                  <a:cubicBezTo>
                    <a:pt x="457" y="320"/>
                    <a:pt x="343" y="23"/>
                    <a:pt x="1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8456807" y="4104192"/>
              <a:ext cx="45751" cy="18599"/>
            </a:xfrm>
            <a:custGeom>
              <a:rect b="b" l="l" r="r" t="t"/>
              <a:pathLst>
                <a:path extrusionOk="0" h="622" w="1530">
                  <a:moveTo>
                    <a:pt x="308" y="0"/>
                  </a:moveTo>
                  <a:cubicBezTo>
                    <a:pt x="140" y="0"/>
                    <a:pt x="0" y="151"/>
                    <a:pt x="0" y="322"/>
                  </a:cubicBezTo>
                  <a:cubicBezTo>
                    <a:pt x="0" y="491"/>
                    <a:pt x="137" y="621"/>
                    <a:pt x="303" y="621"/>
                  </a:cubicBezTo>
                  <a:cubicBezTo>
                    <a:pt x="316" y="621"/>
                    <a:pt x="329" y="620"/>
                    <a:pt x="343" y="619"/>
                  </a:cubicBezTo>
                  <a:lnTo>
                    <a:pt x="1530" y="527"/>
                  </a:lnTo>
                  <a:lnTo>
                    <a:pt x="1530" y="94"/>
                  </a:lnTo>
                  <a:lnTo>
                    <a:pt x="343" y="2"/>
                  </a:lnTo>
                  <a:cubicBezTo>
                    <a:pt x="331" y="1"/>
                    <a:pt x="319" y="0"/>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8456807" y="4104939"/>
              <a:ext cx="45751" cy="17852"/>
            </a:xfrm>
            <a:custGeom>
              <a:rect b="b" l="l" r="r" t="t"/>
              <a:pathLst>
                <a:path extrusionOk="0" h="597" w="1530">
                  <a:moveTo>
                    <a:pt x="183" y="0"/>
                  </a:moveTo>
                  <a:cubicBezTo>
                    <a:pt x="69" y="46"/>
                    <a:pt x="0" y="160"/>
                    <a:pt x="0" y="297"/>
                  </a:cubicBezTo>
                  <a:cubicBezTo>
                    <a:pt x="0" y="466"/>
                    <a:pt x="137" y="596"/>
                    <a:pt x="303" y="596"/>
                  </a:cubicBezTo>
                  <a:cubicBezTo>
                    <a:pt x="316" y="596"/>
                    <a:pt x="329" y="595"/>
                    <a:pt x="343" y="594"/>
                  </a:cubicBezTo>
                  <a:lnTo>
                    <a:pt x="1530" y="502"/>
                  </a:lnTo>
                  <a:lnTo>
                    <a:pt x="1530" y="365"/>
                  </a:lnTo>
                  <a:lnTo>
                    <a:pt x="502" y="434"/>
                  </a:lnTo>
                  <a:cubicBezTo>
                    <a:pt x="489" y="436"/>
                    <a:pt x="476" y="436"/>
                    <a:pt x="463" y="436"/>
                  </a:cubicBezTo>
                  <a:cubicBezTo>
                    <a:pt x="297" y="436"/>
                    <a:pt x="160" y="306"/>
                    <a:pt x="160" y="137"/>
                  </a:cubicBezTo>
                  <a:cubicBezTo>
                    <a:pt x="160" y="92"/>
                    <a:pt x="160" y="46"/>
                    <a:pt x="183"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8495023" y="4092649"/>
              <a:ext cx="17104" cy="41654"/>
            </a:xfrm>
            <a:custGeom>
              <a:rect b="b" l="l" r="r" t="t"/>
              <a:pathLst>
                <a:path extrusionOk="0" h="1393" w="572">
                  <a:moveTo>
                    <a:pt x="297" y="0"/>
                  </a:moveTo>
                  <a:cubicBezTo>
                    <a:pt x="137" y="0"/>
                    <a:pt x="0" y="320"/>
                    <a:pt x="0" y="708"/>
                  </a:cubicBezTo>
                  <a:cubicBezTo>
                    <a:pt x="0" y="1073"/>
                    <a:pt x="137" y="1393"/>
                    <a:pt x="297" y="1393"/>
                  </a:cubicBezTo>
                  <a:cubicBezTo>
                    <a:pt x="434" y="1393"/>
                    <a:pt x="571" y="1073"/>
                    <a:pt x="571" y="708"/>
                  </a:cubicBezTo>
                  <a:cubicBezTo>
                    <a:pt x="571" y="320"/>
                    <a:pt x="434" y="0"/>
                    <a:pt x="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8495023" y="4093337"/>
              <a:ext cx="13665" cy="40966"/>
            </a:xfrm>
            <a:custGeom>
              <a:rect b="b" l="l" r="r" t="t"/>
              <a:pathLst>
                <a:path extrusionOk="0" h="1370" w="457">
                  <a:moveTo>
                    <a:pt x="274" y="0"/>
                  </a:moveTo>
                  <a:lnTo>
                    <a:pt x="274" y="0"/>
                  </a:lnTo>
                  <a:cubicBezTo>
                    <a:pt x="115" y="23"/>
                    <a:pt x="0" y="320"/>
                    <a:pt x="0" y="685"/>
                  </a:cubicBezTo>
                  <a:cubicBezTo>
                    <a:pt x="0" y="1050"/>
                    <a:pt x="137" y="1370"/>
                    <a:pt x="297" y="1370"/>
                  </a:cubicBezTo>
                  <a:cubicBezTo>
                    <a:pt x="343" y="1370"/>
                    <a:pt x="411" y="1301"/>
                    <a:pt x="457" y="1210"/>
                  </a:cubicBezTo>
                  <a:lnTo>
                    <a:pt x="434" y="1210"/>
                  </a:lnTo>
                  <a:cubicBezTo>
                    <a:pt x="297" y="1210"/>
                    <a:pt x="160" y="890"/>
                    <a:pt x="160" y="525"/>
                  </a:cubicBezTo>
                  <a:cubicBezTo>
                    <a:pt x="160" y="297"/>
                    <a:pt x="206" y="114"/>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8151708" y="4098779"/>
              <a:ext cx="23234" cy="22666"/>
            </a:xfrm>
            <a:custGeom>
              <a:rect b="b" l="l" r="r" t="t"/>
              <a:pathLst>
                <a:path extrusionOk="0" h="758" w="777">
                  <a:moveTo>
                    <a:pt x="183" y="1"/>
                  </a:moveTo>
                  <a:lnTo>
                    <a:pt x="0" y="183"/>
                  </a:lnTo>
                  <a:lnTo>
                    <a:pt x="434" y="686"/>
                  </a:lnTo>
                  <a:cubicBezTo>
                    <a:pt x="471" y="735"/>
                    <a:pt x="527" y="757"/>
                    <a:pt x="582" y="757"/>
                  </a:cubicBezTo>
                  <a:cubicBezTo>
                    <a:pt x="630" y="757"/>
                    <a:pt x="676" y="740"/>
                    <a:pt x="708" y="708"/>
                  </a:cubicBezTo>
                  <a:cubicBezTo>
                    <a:pt x="776" y="617"/>
                    <a:pt x="776" y="503"/>
                    <a:pt x="685" y="435"/>
                  </a:cubicBezTo>
                  <a:lnTo>
                    <a:pt x="183"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8151708" y="4102188"/>
              <a:ext cx="23234" cy="19257"/>
            </a:xfrm>
            <a:custGeom>
              <a:rect b="b" l="l" r="r" t="t"/>
              <a:pathLst>
                <a:path extrusionOk="0" h="644" w="777">
                  <a:moveTo>
                    <a:pt x="69" y="1"/>
                  </a:moveTo>
                  <a:lnTo>
                    <a:pt x="0" y="69"/>
                  </a:lnTo>
                  <a:lnTo>
                    <a:pt x="434" y="572"/>
                  </a:lnTo>
                  <a:cubicBezTo>
                    <a:pt x="471" y="621"/>
                    <a:pt x="527" y="643"/>
                    <a:pt x="582" y="643"/>
                  </a:cubicBezTo>
                  <a:cubicBezTo>
                    <a:pt x="630" y="643"/>
                    <a:pt x="676" y="626"/>
                    <a:pt x="708" y="594"/>
                  </a:cubicBezTo>
                  <a:cubicBezTo>
                    <a:pt x="754" y="526"/>
                    <a:pt x="776" y="457"/>
                    <a:pt x="754" y="389"/>
                  </a:cubicBezTo>
                  <a:lnTo>
                    <a:pt x="754" y="389"/>
                  </a:lnTo>
                  <a:cubicBezTo>
                    <a:pt x="731" y="412"/>
                    <a:pt x="731" y="435"/>
                    <a:pt x="708" y="457"/>
                  </a:cubicBezTo>
                  <a:cubicBezTo>
                    <a:pt x="674" y="492"/>
                    <a:pt x="622" y="509"/>
                    <a:pt x="571" y="509"/>
                  </a:cubicBezTo>
                  <a:cubicBezTo>
                    <a:pt x="520" y="509"/>
                    <a:pt x="468" y="492"/>
                    <a:pt x="434" y="457"/>
                  </a:cubicBezTo>
                  <a:lnTo>
                    <a:pt x="69"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8144203" y="4091961"/>
              <a:ext cx="19825" cy="17882"/>
            </a:xfrm>
            <a:custGeom>
              <a:rect b="b" l="l" r="r" t="t"/>
              <a:pathLst>
                <a:path extrusionOk="0" h="598" w="663">
                  <a:moveTo>
                    <a:pt x="542" y="0"/>
                  </a:moveTo>
                  <a:cubicBezTo>
                    <a:pt x="465" y="0"/>
                    <a:pt x="333" y="78"/>
                    <a:pt x="229" y="183"/>
                  </a:cubicBezTo>
                  <a:cubicBezTo>
                    <a:pt x="69" y="343"/>
                    <a:pt x="0" y="503"/>
                    <a:pt x="46" y="571"/>
                  </a:cubicBezTo>
                  <a:cubicBezTo>
                    <a:pt x="64" y="589"/>
                    <a:pt x="90" y="598"/>
                    <a:pt x="120" y="598"/>
                  </a:cubicBezTo>
                  <a:cubicBezTo>
                    <a:pt x="207" y="598"/>
                    <a:pt x="333" y="529"/>
                    <a:pt x="434" y="411"/>
                  </a:cubicBezTo>
                  <a:cubicBezTo>
                    <a:pt x="594" y="252"/>
                    <a:pt x="662" y="92"/>
                    <a:pt x="594" y="23"/>
                  </a:cubicBezTo>
                  <a:cubicBezTo>
                    <a:pt x="583" y="7"/>
                    <a:pt x="565" y="0"/>
                    <a:pt x="542"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8144891" y="4092649"/>
              <a:ext cx="19138" cy="17194"/>
            </a:xfrm>
            <a:custGeom>
              <a:rect b="b" l="l" r="r" t="t"/>
              <a:pathLst>
                <a:path extrusionOk="0" h="575" w="640">
                  <a:moveTo>
                    <a:pt x="594" y="0"/>
                  </a:moveTo>
                  <a:cubicBezTo>
                    <a:pt x="571" y="92"/>
                    <a:pt x="502" y="183"/>
                    <a:pt x="411" y="251"/>
                  </a:cubicBezTo>
                  <a:cubicBezTo>
                    <a:pt x="302" y="379"/>
                    <a:pt x="164" y="448"/>
                    <a:pt x="78" y="448"/>
                  </a:cubicBezTo>
                  <a:cubicBezTo>
                    <a:pt x="56" y="448"/>
                    <a:pt x="37" y="443"/>
                    <a:pt x="23" y="434"/>
                  </a:cubicBezTo>
                  <a:cubicBezTo>
                    <a:pt x="23" y="434"/>
                    <a:pt x="23" y="411"/>
                    <a:pt x="23" y="411"/>
                  </a:cubicBezTo>
                  <a:cubicBezTo>
                    <a:pt x="0" y="480"/>
                    <a:pt x="0" y="525"/>
                    <a:pt x="23" y="548"/>
                  </a:cubicBezTo>
                  <a:cubicBezTo>
                    <a:pt x="41" y="566"/>
                    <a:pt x="67" y="575"/>
                    <a:pt x="97" y="575"/>
                  </a:cubicBezTo>
                  <a:cubicBezTo>
                    <a:pt x="184" y="575"/>
                    <a:pt x="310" y="506"/>
                    <a:pt x="411" y="388"/>
                  </a:cubicBezTo>
                  <a:cubicBezTo>
                    <a:pt x="571" y="251"/>
                    <a:pt x="639" y="69"/>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8213129" y="4160468"/>
              <a:ext cx="23234" cy="22307"/>
            </a:xfrm>
            <a:custGeom>
              <a:rect b="b" l="l" r="r" t="t"/>
              <a:pathLst>
                <a:path extrusionOk="0" h="746" w="777">
                  <a:moveTo>
                    <a:pt x="195" y="0"/>
                  </a:moveTo>
                  <a:cubicBezTo>
                    <a:pt x="148" y="0"/>
                    <a:pt x="101" y="18"/>
                    <a:pt x="69" y="61"/>
                  </a:cubicBezTo>
                  <a:cubicBezTo>
                    <a:pt x="1" y="129"/>
                    <a:pt x="1" y="243"/>
                    <a:pt x="92" y="312"/>
                  </a:cubicBezTo>
                  <a:lnTo>
                    <a:pt x="594" y="745"/>
                  </a:lnTo>
                  <a:lnTo>
                    <a:pt x="777" y="586"/>
                  </a:lnTo>
                  <a:lnTo>
                    <a:pt x="343" y="61"/>
                  </a:lnTo>
                  <a:cubicBezTo>
                    <a:pt x="306" y="24"/>
                    <a:pt x="250" y="0"/>
                    <a:pt x="195"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8213129" y="4160498"/>
              <a:ext cx="19138" cy="22277"/>
            </a:xfrm>
            <a:custGeom>
              <a:rect b="b" l="l" r="r" t="t"/>
              <a:pathLst>
                <a:path extrusionOk="0" h="745" w="640">
                  <a:moveTo>
                    <a:pt x="188" y="0"/>
                  </a:moveTo>
                  <a:cubicBezTo>
                    <a:pt x="145" y="0"/>
                    <a:pt x="98" y="16"/>
                    <a:pt x="69" y="60"/>
                  </a:cubicBezTo>
                  <a:cubicBezTo>
                    <a:pt x="1" y="128"/>
                    <a:pt x="1" y="242"/>
                    <a:pt x="92" y="311"/>
                  </a:cubicBezTo>
                  <a:lnTo>
                    <a:pt x="594" y="744"/>
                  </a:lnTo>
                  <a:lnTo>
                    <a:pt x="640" y="699"/>
                  </a:lnTo>
                  <a:lnTo>
                    <a:pt x="206" y="311"/>
                  </a:lnTo>
                  <a:cubicBezTo>
                    <a:pt x="138" y="242"/>
                    <a:pt x="115" y="128"/>
                    <a:pt x="206" y="60"/>
                  </a:cubicBezTo>
                  <a:cubicBezTo>
                    <a:pt x="206" y="37"/>
                    <a:pt x="229" y="14"/>
                    <a:pt x="252" y="14"/>
                  </a:cubicBezTo>
                  <a:cubicBezTo>
                    <a:pt x="235" y="6"/>
                    <a:pt x="212" y="0"/>
                    <a:pt x="188"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8224043" y="4171802"/>
              <a:ext cx="19825" cy="17912"/>
            </a:xfrm>
            <a:custGeom>
              <a:rect b="b" l="l" r="r" t="t"/>
              <a:pathLst>
                <a:path extrusionOk="0" h="599" w="663">
                  <a:moveTo>
                    <a:pt x="552" y="1"/>
                  </a:moveTo>
                  <a:cubicBezTo>
                    <a:pt x="466" y="1"/>
                    <a:pt x="334" y="79"/>
                    <a:pt x="229" y="184"/>
                  </a:cubicBezTo>
                  <a:cubicBezTo>
                    <a:pt x="69" y="344"/>
                    <a:pt x="1" y="526"/>
                    <a:pt x="69" y="572"/>
                  </a:cubicBezTo>
                  <a:cubicBezTo>
                    <a:pt x="81" y="590"/>
                    <a:pt x="103" y="598"/>
                    <a:pt x="130" y="598"/>
                  </a:cubicBezTo>
                  <a:cubicBezTo>
                    <a:pt x="207" y="598"/>
                    <a:pt x="333" y="530"/>
                    <a:pt x="435" y="412"/>
                  </a:cubicBezTo>
                  <a:cubicBezTo>
                    <a:pt x="594" y="252"/>
                    <a:pt x="663" y="92"/>
                    <a:pt x="617" y="24"/>
                  </a:cubicBezTo>
                  <a:cubicBezTo>
                    <a:pt x="601" y="8"/>
                    <a:pt x="579" y="1"/>
                    <a:pt x="552"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8224043" y="4172071"/>
              <a:ext cx="17792" cy="17523"/>
            </a:xfrm>
            <a:custGeom>
              <a:rect b="b" l="l" r="r" t="t"/>
              <a:pathLst>
                <a:path extrusionOk="0" h="586" w="595">
                  <a:moveTo>
                    <a:pt x="541" y="1"/>
                  </a:moveTo>
                  <a:cubicBezTo>
                    <a:pt x="460" y="1"/>
                    <a:pt x="337" y="66"/>
                    <a:pt x="229" y="175"/>
                  </a:cubicBezTo>
                  <a:cubicBezTo>
                    <a:pt x="69" y="335"/>
                    <a:pt x="1" y="517"/>
                    <a:pt x="69" y="563"/>
                  </a:cubicBezTo>
                  <a:cubicBezTo>
                    <a:pt x="92" y="586"/>
                    <a:pt x="138" y="586"/>
                    <a:pt x="183" y="586"/>
                  </a:cubicBezTo>
                  <a:cubicBezTo>
                    <a:pt x="183" y="563"/>
                    <a:pt x="183" y="563"/>
                    <a:pt x="183" y="563"/>
                  </a:cubicBezTo>
                  <a:cubicBezTo>
                    <a:pt x="115" y="517"/>
                    <a:pt x="206" y="335"/>
                    <a:pt x="343" y="175"/>
                  </a:cubicBezTo>
                  <a:cubicBezTo>
                    <a:pt x="435" y="106"/>
                    <a:pt x="526" y="38"/>
                    <a:pt x="594" y="15"/>
                  </a:cubicBezTo>
                  <a:cubicBezTo>
                    <a:pt x="580" y="5"/>
                    <a:pt x="562" y="1"/>
                    <a:pt x="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8151708" y="4160468"/>
              <a:ext cx="23234" cy="22307"/>
            </a:xfrm>
            <a:custGeom>
              <a:rect b="b" l="l" r="r" t="t"/>
              <a:pathLst>
                <a:path extrusionOk="0" h="746" w="777">
                  <a:moveTo>
                    <a:pt x="582" y="0"/>
                  </a:moveTo>
                  <a:cubicBezTo>
                    <a:pt x="527" y="0"/>
                    <a:pt x="471" y="24"/>
                    <a:pt x="434" y="61"/>
                  </a:cubicBezTo>
                  <a:lnTo>
                    <a:pt x="0" y="586"/>
                  </a:lnTo>
                  <a:lnTo>
                    <a:pt x="183" y="745"/>
                  </a:lnTo>
                  <a:lnTo>
                    <a:pt x="685" y="312"/>
                  </a:lnTo>
                  <a:cubicBezTo>
                    <a:pt x="776" y="243"/>
                    <a:pt x="776" y="129"/>
                    <a:pt x="708" y="61"/>
                  </a:cubicBezTo>
                  <a:cubicBezTo>
                    <a:pt x="676" y="18"/>
                    <a:pt x="629" y="0"/>
                    <a:pt x="5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8155805" y="4160498"/>
              <a:ext cx="19138" cy="22277"/>
            </a:xfrm>
            <a:custGeom>
              <a:rect b="b" l="l" r="r" t="t"/>
              <a:pathLst>
                <a:path extrusionOk="0" h="745" w="640">
                  <a:moveTo>
                    <a:pt x="452" y="0"/>
                  </a:moveTo>
                  <a:cubicBezTo>
                    <a:pt x="428" y="0"/>
                    <a:pt x="405" y="6"/>
                    <a:pt x="388" y="14"/>
                  </a:cubicBezTo>
                  <a:cubicBezTo>
                    <a:pt x="411" y="14"/>
                    <a:pt x="434" y="37"/>
                    <a:pt x="434" y="60"/>
                  </a:cubicBezTo>
                  <a:cubicBezTo>
                    <a:pt x="525" y="128"/>
                    <a:pt x="502" y="242"/>
                    <a:pt x="434" y="311"/>
                  </a:cubicBezTo>
                  <a:lnTo>
                    <a:pt x="0" y="699"/>
                  </a:lnTo>
                  <a:lnTo>
                    <a:pt x="46" y="744"/>
                  </a:lnTo>
                  <a:lnTo>
                    <a:pt x="548" y="311"/>
                  </a:lnTo>
                  <a:cubicBezTo>
                    <a:pt x="639" y="242"/>
                    <a:pt x="639" y="128"/>
                    <a:pt x="571" y="60"/>
                  </a:cubicBezTo>
                  <a:cubicBezTo>
                    <a:pt x="542" y="16"/>
                    <a:pt x="495" y="0"/>
                    <a:pt x="452"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8144203" y="4171802"/>
              <a:ext cx="19825" cy="17912"/>
            </a:xfrm>
            <a:custGeom>
              <a:rect b="b" l="l" r="r" t="t"/>
              <a:pathLst>
                <a:path extrusionOk="0" h="599" w="663">
                  <a:moveTo>
                    <a:pt x="111" y="1"/>
                  </a:moveTo>
                  <a:cubicBezTo>
                    <a:pt x="84" y="1"/>
                    <a:pt x="62" y="8"/>
                    <a:pt x="46" y="24"/>
                  </a:cubicBezTo>
                  <a:cubicBezTo>
                    <a:pt x="0" y="92"/>
                    <a:pt x="69" y="252"/>
                    <a:pt x="229" y="412"/>
                  </a:cubicBezTo>
                  <a:cubicBezTo>
                    <a:pt x="330" y="530"/>
                    <a:pt x="456" y="598"/>
                    <a:pt x="533" y="598"/>
                  </a:cubicBezTo>
                  <a:cubicBezTo>
                    <a:pt x="561" y="598"/>
                    <a:pt x="582" y="590"/>
                    <a:pt x="594" y="572"/>
                  </a:cubicBezTo>
                  <a:cubicBezTo>
                    <a:pt x="662" y="526"/>
                    <a:pt x="594" y="344"/>
                    <a:pt x="434" y="184"/>
                  </a:cubicBezTo>
                  <a:cubicBezTo>
                    <a:pt x="329" y="79"/>
                    <a:pt x="19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8146236" y="4172071"/>
              <a:ext cx="17792" cy="17523"/>
            </a:xfrm>
            <a:custGeom>
              <a:rect b="b" l="l" r="r" t="t"/>
              <a:pathLst>
                <a:path extrusionOk="0" h="586" w="595">
                  <a:moveTo>
                    <a:pt x="55" y="1"/>
                  </a:moveTo>
                  <a:cubicBezTo>
                    <a:pt x="33" y="1"/>
                    <a:pt x="15" y="5"/>
                    <a:pt x="1" y="15"/>
                  </a:cubicBezTo>
                  <a:cubicBezTo>
                    <a:pt x="69" y="38"/>
                    <a:pt x="161" y="106"/>
                    <a:pt x="252" y="175"/>
                  </a:cubicBezTo>
                  <a:cubicBezTo>
                    <a:pt x="389" y="335"/>
                    <a:pt x="480" y="517"/>
                    <a:pt x="412" y="563"/>
                  </a:cubicBezTo>
                  <a:cubicBezTo>
                    <a:pt x="412" y="563"/>
                    <a:pt x="412" y="563"/>
                    <a:pt x="412" y="586"/>
                  </a:cubicBezTo>
                  <a:cubicBezTo>
                    <a:pt x="457" y="586"/>
                    <a:pt x="503" y="586"/>
                    <a:pt x="526" y="563"/>
                  </a:cubicBezTo>
                  <a:cubicBezTo>
                    <a:pt x="594" y="517"/>
                    <a:pt x="526" y="335"/>
                    <a:pt x="366" y="175"/>
                  </a:cubicBezTo>
                  <a:cubicBezTo>
                    <a:pt x="258" y="66"/>
                    <a:pt x="135" y="1"/>
                    <a:pt x="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8213129" y="4098779"/>
              <a:ext cx="23234" cy="22666"/>
            </a:xfrm>
            <a:custGeom>
              <a:rect b="b" l="l" r="r" t="t"/>
              <a:pathLst>
                <a:path extrusionOk="0" h="758" w="777">
                  <a:moveTo>
                    <a:pt x="594" y="1"/>
                  </a:moveTo>
                  <a:lnTo>
                    <a:pt x="92" y="435"/>
                  </a:lnTo>
                  <a:cubicBezTo>
                    <a:pt x="1" y="503"/>
                    <a:pt x="1" y="617"/>
                    <a:pt x="69" y="708"/>
                  </a:cubicBezTo>
                  <a:cubicBezTo>
                    <a:pt x="101" y="740"/>
                    <a:pt x="147" y="757"/>
                    <a:pt x="195" y="757"/>
                  </a:cubicBezTo>
                  <a:cubicBezTo>
                    <a:pt x="250" y="757"/>
                    <a:pt x="306" y="735"/>
                    <a:pt x="343" y="686"/>
                  </a:cubicBezTo>
                  <a:lnTo>
                    <a:pt x="777" y="183"/>
                  </a:lnTo>
                  <a:lnTo>
                    <a:pt x="594"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8213129" y="4102188"/>
              <a:ext cx="23234" cy="19257"/>
            </a:xfrm>
            <a:custGeom>
              <a:rect b="b" l="l" r="r" t="t"/>
              <a:pathLst>
                <a:path extrusionOk="0" h="644" w="777">
                  <a:moveTo>
                    <a:pt x="708" y="1"/>
                  </a:moveTo>
                  <a:lnTo>
                    <a:pt x="343" y="457"/>
                  </a:lnTo>
                  <a:cubicBezTo>
                    <a:pt x="309" y="492"/>
                    <a:pt x="257" y="509"/>
                    <a:pt x="206" y="509"/>
                  </a:cubicBezTo>
                  <a:cubicBezTo>
                    <a:pt x="155" y="509"/>
                    <a:pt x="103" y="492"/>
                    <a:pt x="69" y="457"/>
                  </a:cubicBezTo>
                  <a:cubicBezTo>
                    <a:pt x="46" y="435"/>
                    <a:pt x="46" y="412"/>
                    <a:pt x="23" y="389"/>
                  </a:cubicBezTo>
                  <a:lnTo>
                    <a:pt x="23" y="389"/>
                  </a:lnTo>
                  <a:cubicBezTo>
                    <a:pt x="1" y="457"/>
                    <a:pt x="23" y="526"/>
                    <a:pt x="69" y="594"/>
                  </a:cubicBezTo>
                  <a:cubicBezTo>
                    <a:pt x="101" y="626"/>
                    <a:pt x="147" y="643"/>
                    <a:pt x="195" y="643"/>
                  </a:cubicBezTo>
                  <a:cubicBezTo>
                    <a:pt x="250" y="643"/>
                    <a:pt x="306" y="621"/>
                    <a:pt x="343" y="572"/>
                  </a:cubicBezTo>
                  <a:lnTo>
                    <a:pt x="777" y="69"/>
                  </a:lnTo>
                  <a:lnTo>
                    <a:pt x="708"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8224043" y="4091961"/>
              <a:ext cx="19825" cy="17882"/>
            </a:xfrm>
            <a:custGeom>
              <a:rect b="b" l="l" r="r" t="t"/>
              <a:pathLst>
                <a:path extrusionOk="0" h="598" w="663">
                  <a:moveTo>
                    <a:pt x="121" y="0"/>
                  </a:moveTo>
                  <a:cubicBezTo>
                    <a:pt x="98" y="0"/>
                    <a:pt x="80" y="7"/>
                    <a:pt x="69" y="23"/>
                  </a:cubicBezTo>
                  <a:cubicBezTo>
                    <a:pt x="1" y="92"/>
                    <a:pt x="69" y="252"/>
                    <a:pt x="229" y="411"/>
                  </a:cubicBezTo>
                  <a:cubicBezTo>
                    <a:pt x="330" y="529"/>
                    <a:pt x="456" y="598"/>
                    <a:pt x="543" y="598"/>
                  </a:cubicBezTo>
                  <a:cubicBezTo>
                    <a:pt x="574" y="598"/>
                    <a:pt x="599" y="589"/>
                    <a:pt x="617" y="571"/>
                  </a:cubicBezTo>
                  <a:cubicBezTo>
                    <a:pt x="663" y="503"/>
                    <a:pt x="594" y="343"/>
                    <a:pt x="435" y="183"/>
                  </a:cubicBezTo>
                  <a:cubicBezTo>
                    <a:pt x="330" y="78"/>
                    <a:pt x="198" y="0"/>
                    <a:pt x="121"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8224043" y="4092649"/>
              <a:ext cx="19138" cy="17194"/>
            </a:xfrm>
            <a:custGeom>
              <a:rect b="b" l="l" r="r" t="t"/>
              <a:pathLst>
                <a:path extrusionOk="0" h="575" w="640">
                  <a:moveTo>
                    <a:pt x="46" y="0"/>
                  </a:moveTo>
                  <a:cubicBezTo>
                    <a:pt x="1" y="69"/>
                    <a:pt x="69" y="251"/>
                    <a:pt x="229" y="388"/>
                  </a:cubicBezTo>
                  <a:cubicBezTo>
                    <a:pt x="330" y="506"/>
                    <a:pt x="456" y="575"/>
                    <a:pt x="543" y="575"/>
                  </a:cubicBezTo>
                  <a:cubicBezTo>
                    <a:pt x="574" y="575"/>
                    <a:pt x="599" y="566"/>
                    <a:pt x="617" y="548"/>
                  </a:cubicBezTo>
                  <a:cubicBezTo>
                    <a:pt x="640" y="525"/>
                    <a:pt x="640" y="480"/>
                    <a:pt x="617" y="411"/>
                  </a:cubicBezTo>
                  <a:cubicBezTo>
                    <a:pt x="617" y="411"/>
                    <a:pt x="617" y="434"/>
                    <a:pt x="617" y="434"/>
                  </a:cubicBezTo>
                  <a:cubicBezTo>
                    <a:pt x="603" y="443"/>
                    <a:pt x="584" y="448"/>
                    <a:pt x="562" y="448"/>
                  </a:cubicBezTo>
                  <a:cubicBezTo>
                    <a:pt x="476" y="448"/>
                    <a:pt x="338" y="379"/>
                    <a:pt x="229" y="251"/>
                  </a:cubicBezTo>
                  <a:cubicBezTo>
                    <a:pt x="138" y="183"/>
                    <a:pt x="69" y="92"/>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8156493" y="4103564"/>
              <a:ext cx="75085" cy="74427"/>
            </a:xfrm>
            <a:custGeom>
              <a:rect b="b" l="l" r="r" t="t"/>
              <a:pathLst>
                <a:path extrusionOk="0" h="2489" w="2511">
                  <a:moveTo>
                    <a:pt x="1256" y="1"/>
                  </a:moveTo>
                  <a:cubicBezTo>
                    <a:pt x="571" y="1"/>
                    <a:pt x="0" y="548"/>
                    <a:pt x="0" y="1256"/>
                  </a:cubicBezTo>
                  <a:cubicBezTo>
                    <a:pt x="0" y="1941"/>
                    <a:pt x="571" y="2489"/>
                    <a:pt x="1256" y="2489"/>
                  </a:cubicBezTo>
                  <a:cubicBezTo>
                    <a:pt x="1940" y="2489"/>
                    <a:pt x="2511" y="1941"/>
                    <a:pt x="2511" y="1256"/>
                  </a:cubicBezTo>
                  <a:cubicBezTo>
                    <a:pt x="2511" y="548"/>
                    <a:pt x="1940" y="1"/>
                    <a:pt x="12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8156493" y="4109724"/>
              <a:ext cx="68955" cy="68267"/>
            </a:xfrm>
            <a:custGeom>
              <a:rect b="b" l="l" r="r" t="t"/>
              <a:pathLst>
                <a:path extrusionOk="0" h="2283" w="2306">
                  <a:moveTo>
                    <a:pt x="594" y="0"/>
                  </a:moveTo>
                  <a:cubicBezTo>
                    <a:pt x="228" y="205"/>
                    <a:pt x="0" y="594"/>
                    <a:pt x="0" y="1050"/>
                  </a:cubicBezTo>
                  <a:cubicBezTo>
                    <a:pt x="0" y="1735"/>
                    <a:pt x="571" y="2283"/>
                    <a:pt x="1256" y="2283"/>
                  </a:cubicBezTo>
                  <a:cubicBezTo>
                    <a:pt x="1689" y="2283"/>
                    <a:pt x="2077" y="2054"/>
                    <a:pt x="2305" y="1712"/>
                  </a:cubicBezTo>
                  <a:lnTo>
                    <a:pt x="2305" y="1712"/>
                  </a:lnTo>
                  <a:cubicBezTo>
                    <a:pt x="2100" y="1849"/>
                    <a:pt x="1872" y="1917"/>
                    <a:pt x="1621" y="1917"/>
                  </a:cubicBezTo>
                  <a:cubicBezTo>
                    <a:pt x="936" y="1917"/>
                    <a:pt x="388" y="1347"/>
                    <a:pt x="388" y="662"/>
                  </a:cubicBezTo>
                  <a:cubicBezTo>
                    <a:pt x="388" y="411"/>
                    <a:pt x="457" y="183"/>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8202214" y="4115166"/>
              <a:ext cx="15041" cy="15041"/>
            </a:xfrm>
            <a:custGeom>
              <a:rect b="b" l="l" r="r" t="t"/>
              <a:pathLst>
                <a:path extrusionOk="0" h="503" w="503">
                  <a:moveTo>
                    <a:pt x="252" y="1"/>
                  </a:moveTo>
                  <a:cubicBezTo>
                    <a:pt x="115" y="1"/>
                    <a:pt x="0" y="115"/>
                    <a:pt x="0" y="252"/>
                  </a:cubicBezTo>
                  <a:cubicBezTo>
                    <a:pt x="0" y="389"/>
                    <a:pt x="115" y="503"/>
                    <a:pt x="252" y="503"/>
                  </a:cubicBezTo>
                  <a:cubicBezTo>
                    <a:pt x="388" y="503"/>
                    <a:pt x="503" y="389"/>
                    <a:pt x="503" y="252"/>
                  </a:cubicBezTo>
                  <a:cubicBezTo>
                    <a:pt x="503" y="115"/>
                    <a:pt x="388" y="1"/>
                    <a:pt x="2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8197430" y="4138370"/>
              <a:ext cx="10286" cy="9599"/>
            </a:xfrm>
            <a:custGeom>
              <a:rect b="b" l="l" r="r" t="t"/>
              <a:pathLst>
                <a:path extrusionOk="0" h="321" w="344">
                  <a:moveTo>
                    <a:pt x="160" y="1"/>
                  </a:moveTo>
                  <a:cubicBezTo>
                    <a:pt x="92" y="1"/>
                    <a:pt x="1" y="69"/>
                    <a:pt x="1" y="160"/>
                  </a:cubicBezTo>
                  <a:cubicBezTo>
                    <a:pt x="1" y="252"/>
                    <a:pt x="92" y="320"/>
                    <a:pt x="160" y="320"/>
                  </a:cubicBezTo>
                  <a:cubicBezTo>
                    <a:pt x="252" y="320"/>
                    <a:pt x="343" y="252"/>
                    <a:pt x="343" y="160"/>
                  </a:cubicBezTo>
                  <a:cubicBezTo>
                    <a:pt x="343" y="69"/>
                    <a:pt x="252"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8212441" y="4134961"/>
              <a:ext cx="7535" cy="7535"/>
            </a:xfrm>
            <a:custGeom>
              <a:rect b="b" l="l" r="r" t="t"/>
              <a:pathLst>
                <a:path extrusionOk="0" h="252" w="252">
                  <a:moveTo>
                    <a:pt x="138" y="1"/>
                  </a:moveTo>
                  <a:cubicBezTo>
                    <a:pt x="69" y="1"/>
                    <a:pt x="1" y="46"/>
                    <a:pt x="1" y="115"/>
                  </a:cubicBezTo>
                  <a:cubicBezTo>
                    <a:pt x="1" y="183"/>
                    <a:pt x="69" y="252"/>
                    <a:pt x="138" y="252"/>
                  </a:cubicBezTo>
                  <a:cubicBezTo>
                    <a:pt x="206" y="252"/>
                    <a:pt x="252" y="183"/>
                    <a:pt x="252" y="115"/>
                  </a:cubicBezTo>
                  <a:cubicBezTo>
                    <a:pt x="252" y="46"/>
                    <a:pt x="206" y="1"/>
                    <a:pt x="1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8188549" y="4085143"/>
              <a:ext cx="10974" cy="25955"/>
            </a:xfrm>
            <a:custGeom>
              <a:rect b="b" l="l" r="r" t="t"/>
              <a:pathLst>
                <a:path extrusionOk="0" h="868" w="367">
                  <a:moveTo>
                    <a:pt x="69" y="0"/>
                  </a:moveTo>
                  <a:lnTo>
                    <a:pt x="1" y="662"/>
                  </a:lnTo>
                  <a:cubicBezTo>
                    <a:pt x="1" y="776"/>
                    <a:pt x="69" y="868"/>
                    <a:pt x="184" y="868"/>
                  </a:cubicBezTo>
                  <a:cubicBezTo>
                    <a:pt x="298" y="868"/>
                    <a:pt x="366" y="776"/>
                    <a:pt x="366" y="662"/>
                  </a:cubicBezTo>
                  <a:lnTo>
                    <a:pt x="2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8188549" y="4085143"/>
              <a:ext cx="10286" cy="25955"/>
            </a:xfrm>
            <a:custGeom>
              <a:rect b="b" l="l" r="r" t="t"/>
              <a:pathLst>
                <a:path extrusionOk="0" h="868" w="344">
                  <a:moveTo>
                    <a:pt x="69" y="0"/>
                  </a:moveTo>
                  <a:lnTo>
                    <a:pt x="1" y="662"/>
                  </a:lnTo>
                  <a:cubicBezTo>
                    <a:pt x="1" y="776"/>
                    <a:pt x="69" y="868"/>
                    <a:pt x="184" y="868"/>
                  </a:cubicBezTo>
                  <a:cubicBezTo>
                    <a:pt x="252" y="868"/>
                    <a:pt x="320" y="822"/>
                    <a:pt x="343" y="754"/>
                  </a:cubicBezTo>
                  <a:lnTo>
                    <a:pt x="343" y="754"/>
                  </a:lnTo>
                  <a:cubicBezTo>
                    <a:pt x="320" y="776"/>
                    <a:pt x="298" y="776"/>
                    <a:pt x="275" y="776"/>
                  </a:cubicBezTo>
                  <a:cubicBezTo>
                    <a:pt x="161" y="776"/>
                    <a:pt x="92" y="685"/>
                    <a:pt x="92" y="571"/>
                  </a:cubicBezTo>
                  <a:lnTo>
                    <a:pt x="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8182419" y="4079671"/>
              <a:ext cx="23234" cy="9599"/>
            </a:xfrm>
            <a:custGeom>
              <a:rect b="b" l="l" r="r" t="t"/>
              <a:pathLst>
                <a:path extrusionOk="0" h="321" w="777">
                  <a:moveTo>
                    <a:pt x="389" y="1"/>
                  </a:moveTo>
                  <a:cubicBezTo>
                    <a:pt x="183" y="1"/>
                    <a:pt x="1" y="69"/>
                    <a:pt x="1" y="161"/>
                  </a:cubicBezTo>
                  <a:cubicBezTo>
                    <a:pt x="1" y="252"/>
                    <a:pt x="183" y="320"/>
                    <a:pt x="389" y="320"/>
                  </a:cubicBezTo>
                  <a:cubicBezTo>
                    <a:pt x="594" y="320"/>
                    <a:pt x="777" y="252"/>
                    <a:pt x="777" y="161"/>
                  </a:cubicBezTo>
                  <a:cubicBezTo>
                    <a:pt x="777" y="69"/>
                    <a:pt x="594"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8182419" y="4081047"/>
              <a:ext cx="23234" cy="8223"/>
            </a:xfrm>
            <a:custGeom>
              <a:rect b="b" l="l" r="r" t="t"/>
              <a:pathLst>
                <a:path extrusionOk="0" h="275" w="777">
                  <a:moveTo>
                    <a:pt x="92" y="0"/>
                  </a:moveTo>
                  <a:cubicBezTo>
                    <a:pt x="23" y="46"/>
                    <a:pt x="1" y="69"/>
                    <a:pt x="1" y="115"/>
                  </a:cubicBezTo>
                  <a:cubicBezTo>
                    <a:pt x="1" y="206"/>
                    <a:pt x="183" y="274"/>
                    <a:pt x="389" y="274"/>
                  </a:cubicBezTo>
                  <a:cubicBezTo>
                    <a:pt x="594" y="274"/>
                    <a:pt x="754" y="206"/>
                    <a:pt x="777" y="115"/>
                  </a:cubicBezTo>
                  <a:lnTo>
                    <a:pt x="777" y="115"/>
                  </a:lnTo>
                  <a:cubicBezTo>
                    <a:pt x="708" y="160"/>
                    <a:pt x="594" y="183"/>
                    <a:pt x="480" y="183"/>
                  </a:cubicBezTo>
                  <a:cubicBezTo>
                    <a:pt x="252" y="183"/>
                    <a:pt x="92" y="115"/>
                    <a:pt x="92" y="23"/>
                  </a:cubicBezTo>
                  <a:cubicBezTo>
                    <a:pt x="92" y="23"/>
                    <a:pt x="92" y="23"/>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8188549" y="4171144"/>
              <a:ext cx="10974" cy="25268"/>
            </a:xfrm>
            <a:custGeom>
              <a:rect b="b" l="l" r="r" t="t"/>
              <a:pathLst>
                <a:path extrusionOk="0" h="845" w="367">
                  <a:moveTo>
                    <a:pt x="184" y="0"/>
                  </a:moveTo>
                  <a:cubicBezTo>
                    <a:pt x="69" y="0"/>
                    <a:pt x="1" y="92"/>
                    <a:pt x="1" y="183"/>
                  </a:cubicBezTo>
                  <a:lnTo>
                    <a:pt x="69" y="845"/>
                  </a:lnTo>
                  <a:lnTo>
                    <a:pt x="298" y="845"/>
                  </a:lnTo>
                  <a:lnTo>
                    <a:pt x="366" y="183"/>
                  </a:lnTo>
                  <a:cubicBezTo>
                    <a:pt x="366" y="92"/>
                    <a:pt x="298" y="0"/>
                    <a:pt x="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8188549" y="4171144"/>
              <a:ext cx="10286" cy="25268"/>
            </a:xfrm>
            <a:custGeom>
              <a:rect b="b" l="l" r="r" t="t"/>
              <a:pathLst>
                <a:path extrusionOk="0" h="845" w="344">
                  <a:moveTo>
                    <a:pt x="184" y="0"/>
                  </a:moveTo>
                  <a:cubicBezTo>
                    <a:pt x="69" y="0"/>
                    <a:pt x="1" y="92"/>
                    <a:pt x="1" y="183"/>
                  </a:cubicBezTo>
                  <a:lnTo>
                    <a:pt x="69" y="845"/>
                  </a:lnTo>
                  <a:lnTo>
                    <a:pt x="138" y="845"/>
                  </a:lnTo>
                  <a:lnTo>
                    <a:pt x="92" y="274"/>
                  </a:lnTo>
                  <a:cubicBezTo>
                    <a:pt x="92" y="160"/>
                    <a:pt x="161" y="69"/>
                    <a:pt x="275" y="69"/>
                  </a:cubicBezTo>
                  <a:cubicBezTo>
                    <a:pt x="298" y="69"/>
                    <a:pt x="320" y="92"/>
                    <a:pt x="343" y="92"/>
                  </a:cubicBezTo>
                  <a:cubicBezTo>
                    <a:pt x="320" y="23"/>
                    <a:pt x="25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8182419" y="4192973"/>
              <a:ext cx="23234" cy="8911"/>
            </a:xfrm>
            <a:custGeom>
              <a:rect b="b" l="l" r="r" t="t"/>
              <a:pathLst>
                <a:path extrusionOk="0" h="298" w="777">
                  <a:moveTo>
                    <a:pt x="389" y="1"/>
                  </a:moveTo>
                  <a:cubicBezTo>
                    <a:pt x="183" y="1"/>
                    <a:pt x="1" y="69"/>
                    <a:pt x="1" y="138"/>
                  </a:cubicBezTo>
                  <a:cubicBezTo>
                    <a:pt x="1" y="229"/>
                    <a:pt x="183" y="297"/>
                    <a:pt x="389" y="297"/>
                  </a:cubicBezTo>
                  <a:cubicBezTo>
                    <a:pt x="594" y="297"/>
                    <a:pt x="777" y="229"/>
                    <a:pt x="777" y="138"/>
                  </a:cubicBezTo>
                  <a:cubicBezTo>
                    <a:pt x="777" y="69"/>
                    <a:pt x="594"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8182419" y="4192973"/>
              <a:ext cx="23234" cy="7535"/>
            </a:xfrm>
            <a:custGeom>
              <a:rect b="b" l="l" r="r" t="t"/>
              <a:pathLst>
                <a:path extrusionOk="0" h="252" w="777">
                  <a:moveTo>
                    <a:pt x="389" y="1"/>
                  </a:moveTo>
                  <a:cubicBezTo>
                    <a:pt x="183" y="1"/>
                    <a:pt x="1" y="69"/>
                    <a:pt x="1" y="138"/>
                  </a:cubicBezTo>
                  <a:cubicBezTo>
                    <a:pt x="1" y="183"/>
                    <a:pt x="23" y="229"/>
                    <a:pt x="92" y="252"/>
                  </a:cubicBezTo>
                  <a:cubicBezTo>
                    <a:pt x="92" y="252"/>
                    <a:pt x="92" y="229"/>
                    <a:pt x="92" y="229"/>
                  </a:cubicBezTo>
                  <a:cubicBezTo>
                    <a:pt x="92" y="161"/>
                    <a:pt x="252" y="69"/>
                    <a:pt x="480" y="69"/>
                  </a:cubicBezTo>
                  <a:cubicBezTo>
                    <a:pt x="594" y="69"/>
                    <a:pt x="708" y="92"/>
                    <a:pt x="777" y="138"/>
                  </a:cubicBezTo>
                  <a:cubicBezTo>
                    <a:pt x="754" y="46"/>
                    <a:pt x="594" y="1"/>
                    <a:pt x="3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8138043" y="4135530"/>
              <a:ext cx="25985" cy="10496"/>
            </a:xfrm>
            <a:custGeom>
              <a:rect b="b" l="l" r="r" t="t"/>
              <a:pathLst>
                <a:path extrusionOk="0" h="351" w="869">
                  <a:moveTo>
                    <a:pt x="714" y="1"/>
                  </a:moveTo>
                  <a:cubicBezTo>
                    <a:pt x="705" y="1"/>
                    <a:pt x="695" y="2"/>
                    <a:pt x="686" y="4"/>
                  </a:cubicBezTo>
                  <a:lnTo>
                    <a:pt x="1" y="50"/>
                  </a:lnTo>
                  <a:lnTo>
                    <a:pt x="1" y="301"/>
                  </a:lnTo>
                  <a:lnTo>
                    <a:pt x="686" y="347"/>
                  </a:lnTo>
                  <a:cubicBezTo>
                    <a:pt x="695" y="349"/>
                    <a:pt x="705" y="350"/>
                    <a:pt x="714" y="350"/>
                  </a:cubicBezTo>
                  <a:cubicBezTo>
                    <a:pt x="795" y="350"/>
                    <a:pt x="868" y="269"/>
                    <a:pt x="868" y="187"/>
                  </a:cubicBezTo>
                  <a:cubicBezTo>
                    <a:pt x="868" y="85"/>
                    <a:pt x="795"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8138043" y="4136337"/>
              <a:ext cx="25985" cy="9688"/>
            </a:xfrm>
            <a:custGeom>
              <a:rect b="b" l="l" r="r" t="t"/>
              <a:pathLst>
                <a:path extrusionOk="0" h="324" w="869">
                  <a:moveTo>
                    <a:pt x="754" y="0"/>
                  </a:moveTo>
                  <a:lnTo>
                    <a:pt x="754" y="0"/>
                  </a:lnTo>
                  <a:cubicBezTo>
                    <a:pt x="777" y="23"/>
                    <a:pt x="777" y="46"/>
                    <a:pt x="777" y="69"/>
                  </a:cubicBezTo>
                  <a:cubicBezTo>
                    <a:pt x="777" y="160"/>
                    <a:pt x="686" y="251"/>
                    <a:pt x="594" y="251"/>
                  </a:cubicBezTo>
                  <a:lnTo>
                    <a:pt x="1" y="206"/>
                  </a:lnTo>
                  <a:lnTo>
                    <a:pt x="1" y="274"/>
                  </a:lnTo>
                  <a:lnTo>
                    <a:pt x="686" y="320"/>
                  </a:lnTo>
                  <a:cubicBezTo>
                    <a:pt x="695" y="322"/>
                    <a:pt x="705" y="323"/>
                    <a:pt x="714" y="323"/>
                  </a:cubicBezTo>
                  <a:cubicBezTo>
                    <a:pt x="795" y="323"/>
                    <a:pt x="868" y="242"/>
                    <a:pt x="868" y="160"/>
                  </a:cubicBezTo>
                  <a:cubicBezTo>
                    <a:pt x="868" y="69"/>
                    <a:pt x="823" y="23"/>
                    <a:pt x="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8132600" y="4129489"/>
              <a:ext cx="9569" cy="23264"/>
            </a:xfrm>
            <a:custGeom>
              <a:rect b="b" l="l" r="r" t="t"/>
              <a:pathLst>
                <a:path extrusionOk="0" h="778" w="320">
                  <a:moveTo>
                    <a:pt x="160" y="1"/>
                  </a:moveTo>
                  <a:cubicBezTo>
                    <a:pt x="69" y="1"/>
                    <a:pt x="0" y="161"/>
                    <a:pt x="0" y="389"/>
                  </a:cubicBezTo>
                  <a:cubicBezTo>
                    <a:pt x="0" y="594"/>
                    <a:pt x="69" y="777"/>
                    <a:pt x="160" y="777"/>
                  </a:cubicBezTo>
                  <a:cubicBezTo>
                    <a:pt x="251" y="777"/>
                    <a:pt x="320" y="594"/>
                    <a:pt x="320" y="389"/>
                  </a:cubicBezTo>
                  <a:cubicBezTo>
                    <a:pt x="320" y="161"/>
                    <a:pt x="251"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8134634" y="4129489"/>
              <a:ext cx="7535" cy="23264"/>
            </a:xfrm>
            <a:custGeom>
              <a:rect b="b" l="l" r="r" t="t"/>
              <a:pathLst>
                <a:path extrusionOk="0" h="778" w="252">
                  <a:moveTo>
                    <a:pt x="115" y="1"/>
                  </a:moveTo>
                  <a:cubicBezTo>
                    <a:pt x="138" y="69"/>
                    <a:pt x="161" y="184"/>
                    <a:pt x="161" y="298"/>
                  </a:cubicBezTo>
                  <a:cubicBezTo>
                    <a:pt x="161" y="503"/>
                    <a:pt x="92" y="686"/>
                    <a:pt x="1" y="686"/>
                  </a:cubicBezTo>
                  <a:cubicBezTo>
                    <a:pt x="24" y="731"/>
                    <a:pt x="46" y="777"/>
                    <a:pt x="92" y="777"/>
                  </a:cubicBezTo>
                  <a:cubicBezTo>
                    <a:pt x="183" y="777"/>
                    <a:pt x="252" y="594"/>
                    <a:pt x="252" y="389"/>
                  </a:cubicBezTo>
                  <a:cubicBezTo>
                    <a:pt x="252" y="184"/>
                    <a:pt x="183" y="1"/>
                    <a:pt x="1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8224043" y="4135530"/>
              <a:ext cx="25985" cy="10496"/>
            </a:xfrm>
            <a:custGeom>
              <a:rect b="b" l="l" r="r" t="t"/>
              <a:pathLst>
                <a:path extrusionOk="0" h="351" w="869">
                  <a:moveTo>
                    <a:pt x="155" y="1"/>
                  </a:moveTo>
                  <a:cubicBezTo>
                    <a:pt x="74" y="1"/>
                    <a:pt x="1" y="85"/>
                    <a:pt x="1" y="187"/>
                  </a:cubicBezTo>
                  <a:cubicBezTo>
                    <a:pt x="1" y="269"/>
                    <a:pt x="74" y="350"/>
                    <a:pt x="155" y="350"/>
                  </a:cubicBezTo>
                  <a:cubicBezTo>
                    <a:pt x="164" y="350"/>
                    <a:pt x="174" y="349"/>
                    <a:pt x="183" y="347"/>
                  </a:cubicBezTo>
                  <a:lnTo>
                    <a:pt x="868" y="301"/>
                  </a:lnTo>
                  <a:lnTo>
                    <a:pt x="868" y="50"/>
                  </a:lnTo>
                  <a:lnTo>
                    <a:pt x="183" y="4"/>
                  </a:lnTo>
                  <a:cubicBezTo>
                    <a:pt x="174" y="2"/>
                    <a:pt x="164"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8224043" y="4136337"/>
              <a:ext cx="25985" cy="9688"/>
            </a:xfrm>
            <a:custGeom>
              <a:rect b="b" l="l" r="r" t="t"/>
              <a:pathLst>
                <a:path extrusionOk="0" h="324" w="869">
                  <a:moveTo>
                    <a:pt x="92" y="0"/>
                  </a:moveTo>
                  <a:cubicBezTo>
                    <a:pt x="46" y="23"/>
                    <a:pt x="1" y="69"/>
                    <a:pt x="1" y="160"/>
                  </a:cubicBezTo>
                  <a:cubicBezTo>
                    <a:pt x="1" y="242"/>
                    <a:pt x="74" y="323"/>
                    <a:pt x="155" y="323"/>
                  </a:cubicBezTo>
                  <a:cubicBezTo>
                    <a:pt x="164" y="323"/>
                    <a:pt x="174" y="322"/>
                    <a:pt x="183" y="320"/>
                  </a:cubicBezTo>
                  <a:lnTo>
                    <a:pt x="868" y="274"/>
                  </a:lnTo>
                  <a:lnTo>
                    <a:pt x="868" y="206"/>
                  </a:lnTo>
                  <a:lnTo>
                    <a:pt x="275" y="251"/>
                  </a:lnTo>
                  <a:cubicBezTo>
                    <a:pt x="183" y="251"/>
                    <a:pt x="92" y="160"/>
                    <a:pt x="92" y="69"/>
                  </a:cubicBezTo>
                  <a:cubicBezTo>
                    <a:pt x="92" y="46"/>
                    <a:pt x="92" y="23"/>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8245902" y="4129489"/>
              <a:ext cx="9569" cy="23264"/>
            </a:xfrm>
            <a:custGeom>
              <a:rect b="b" l="l" r="r" t="t"/>
              <a:pathLst>
                <a:path extrusionOk="0" h="778" w="320">
                  <a:moveTo>
                    <a:pt x="160" y="1"/>
                  </a:moveTo>
                  <a:cubicBezTo>
                    <a:pt x="69" y="1"/>
                    <a:pt x="0" y="161"/>
                    <a:pt x="0" y="389"/>
                  </a:cubicBezTo>
                  <a:cubicBezTo>
                    <a:pt x="0" y="594"/>
                    <a:pt x="69" y="777"/>
                    <a:pt x="160" y="777"/>
                  </a:cubicBezTo>
                  <a:cubicBezTo>
                    <a:pt x="251" y="777"/>
                    <a:pt x="320" y="594"/>
                    <a:pt x="320" y="389"/>
                  </a:cubicBezTo>
                  <a:cubicBezTo>
                    <a:pt x="320" y="161"/>
                    <a:pt x="251"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8245902" y="4129489"/>
              <a:ext cx="7535" cy="23264"/>
            </a:xfrm>
            <a:custGeom>
              <a:rect b="b" l="l" r="r" t="t"/>
              <a:pathLst>
                <a:path extrusionOk="0" h="778" w="252">
                  <a:moveTo>
                    <a:pt x="137" y="1"/>
                  </a:moveTo>
                  <a:cubicBezTo>
                    <a:pt x="69" y="1"/>
                    <a:pt x="0" y="184"/>
                    <a:pt x="0" y="389"/>
                  </a:cubicBezTo>
                  <a:cubicBezTo>
                    <a:pt x="0" y="594"/>
                    <a:pt x="69" y="777"/>
                    <a:pt x="160" y="777"/>
                  </a:cubicBezTo>
                  <a:cubicBezTo>
                    <a:pt x="183" y="777"/>
                    <a:pt x="229" y="731"/>
                    <a:pt x="251" y="686"/>
                  </a:cubicBezTo>
                  <a:cubicBezTo>
                    <a:pt x="160" y="686"/>
                    <a:pt x="92" y="503"/>
                    <a:pt x="92" y="298"/>
                  </a:cubicBezTo>
                  <a:cubicBezTo>
                    <a:pt x="92" y="184"/>
                    <a:pt x="114" y="69"/>
                    <a:pt x="1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20"/>
          <p:cNvSpPr/>
          <p:nvPr/>
        </p:nvSpPr>
        <p:spPr>
          <a:xfrm>
            <a:off x="-1303125" y="172425"/>
            <a:ext cx="968100" cy="835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Lynn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36" name="Shape 2136"/>
        <p:cNvGrpSpPr/>
        <p:nvPr/>
      </p:nvGrpSpPr>
      <p:grpSpPr>
        <a:xfrm>
          <a:off x="0" y="0"/>
          <a:ext cx="0" cy="0"/>
          <a:chOff x="0" y="0"/>
          <a:chExt cx="0" cy="0"/>
        </a:xfrm>
      </p:grpSpPr>
      <p:pic>
        <p:nvPicPr>
          <p:cNvPr id="2137" name="Google Shape;2137;p47"/>
          <p:cNvPicPr preferRelativeResize="0"/>
          <p:nvPr/>
        </p:nvPicPr>
        <p:blipFill>
          <a:blip r:embed="rId3">
            <a:alphaModFix/>
          </a:blip>
          <a:stretch>
            <a:fillRect/>
          </a:stretch>
        </p:blipFill>
        <p:spPr>
          <a:xfrm>
            <a:off x="654000" y="-2937"/>
            <a:ext cx="3798625" cy="2661676"/>
          </a:xfrm>
          <a:prstGeom prst="rect">
            <a:avLst/>
          </a:prstGeom>
          <a:noFill/>
          <a:ln>
            <a:noFill/>
          </a:ln>
        </p:spPr>
      </p:pic>
      <p:pic>
        <p:nvPicPr>
          <p:cNvPr id="2138" name="Google Shape;2138;p47"/>
          <p:cNvPicPr preferRelativeResize="0"/>
          <p:nvPr/>
        </p:nvPicPr>
        <p:blipFill>
          <a:blip r:embed="rId4">
            <a:alphaModFix/>
          </a:blip>
          <a:stretch>
            <a:fillRect/>
          </a:stretch>
        </p:blipFill>
        <p:spPr>
          <a:xfrm>
            <a:off x="654000" y="2619100"/>
            <a:ext cx="3798625" cy="2501188"/>
          </a:xfrm>
          <a:prstGeom prst="rect">
            <a:avLst/>
          </a:prstGeom>
          <a:noFill/>
          <a:ln>
            <a:noFill/>
          </a:ln>
        </p:spPr>
      </p:pic>
      <p:pic>
        <p:nvPicPr>
          <p:cNvPr id="2139" name="Google Shape;2139;p47"/>
          <p:cNvPicPr preferRelativeResize="0"/>
          <p:nvPr/>
        </p:nvPicPr>
        <p:blipFill>
          <a:blip r:embed="rId5">
            <a:alphaModFix/>
          </a:blip>
          <a:stretch>
            <a:fillRect/>
          </a:stretch>
        </p:blipFill>
        <p:spPr>
          <a:xfrm>
            <a:off x="4751975" y="-41086"/>
            <a:ext cx="3673749" cy="2661661"/>
          </a:xfrm>
          <a:prstGeom prst="rect">
            <a:avLst/>
          </a:prstGeom>
          <a:noFill/>
          <a:ln>
            <a:noFill/>
          </a:ln>
        </p:spPr>
      </p:pic>
      <p:pic>
        <p:nvPicPr>
          <p:cNvPr id="2140" name="Google Shape;2140;p47"/>
          <p:cNvPicPr preferRelativeResize="0"/>
          <p:nvPr/>
        </p:nvPicPr>
        <p:blipFill>
          <a:blip r:embed="rId6">
            <a:alphaModFix/>
          </a:blip>
          <a:stretch>
            <a:fillRect/>
          </a:stretch>
        </p:blipFill>
        <p:spPr>
          <a:xfrm>
            <a:off x="4751975" y="2596050"/>
            <a:ext cx="3673751" cy="25473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44" name="Shape 2144"/>
        <p:cNvGrpSpPr/>
        <p:nvPr/>
      </p:nvGrpSpPr>
      <p:grpSpPr>
        <a:xfrm>
          <a:off x="0" y="0"/>
          <a:ext cx="0" cy="0"/>
          <a:chOff x="0" y="0"/>
          <a:chExt cx="0" cy="0"/>
        </a:xfrm>
      </p:grpSpPr>
      <p:pic>
        <p:nvPicPr>
          <p:cNvPr id="2145" name="Google Shape;2145;p48"/>
          <p:cNvPicPr preferRelativeResize="0"/>
          <p:nvPr/>
        </p:nvPicPr>
        <p:blipFill>
          <a:blip r:embed="rId3">
            <a:alphaModFix/>
          </a:blip>
          <a:stretch>
            <a:fillRect/>
          </a:stretch>
        </p:blipFill>
        <p:spPr>
          <a:xfrm>
            <a:off x="689650" y="0"/>
            <a:ext cx="3673750" cy="2557575"/>
          </a:xfrm>
          <a:prstGeom prst="rect">
            <a:avLst/>
          </a:prstGeom>
          <a:noFill/>
          <a:ln>
            <a:noFill/>
          </a:ln>
        </p:spPr>
      </p:pic>
      <p:pic>
        <p:nvPicPr>
          <p:cNvPr id="2146" name="Google Shape;2146;p48"/>
          <p:cNvPicPr preferRelativeResize="0"/>
          <p:nvPr/>
        </p:nvPicPr>
        <p:blipFill>
          <a:blip r:embed="rId4">
            <a:alphaModFix/>
          </a:blip>
          <a:stretch>
            <a:fillRect/>
          </a:stretch>
        </p:blipFill>
        <p:spPr>
          <a:xfrm>
            <a:off x="689650" y="2547275"/>
            <a:ext cx="3673750" cy="2557575"/>
          </a:xfrm>
          <a:prstGeom prst="rect">
            <a:avLst/>
          </a:prstGeom>
          <a:noFill/>
          <a:ln>
            <a:noFill/>
          </a:ln>
        </p:spPr>
      </p:pic>
      <p:pic>
        <p:nvPicPr>
          <p:cNvPr id="2147" name="Google Shape;2147;p48"/>
          <p:cNvPicPr preferRelativeResize="0"/>
          <p:nvPr/>
        </p:nvPicPr>
        <p:blipFill>
          <a:blip r:embed="rId5">
            <a:alphaModFix/>
          </a:blip>
          <a:stretch>
            <a:fillRect/>
          </a:stretch>
        </p:blipFill>
        <p:spPr>
          <a:xfrm>
            <a:off x="4701400" y="0"/>
            <a:ext cx="3673751" cy="2604904"/>
          </a:xfrm>
          <a:prstGeom prst="rect">
            <a:avLst/>
          </a:prstGeom>
          <a:noFill/>
          <a:ln>
            <a:noFill/>
          </a:ln>
        </p:spPr>
      </p:pic>
      <p:pic>
        <p:nvPicPr>
          <p:cNvPr id="2148" name="Google Shape;2148;p48"/>
          <p:cNvPicPr preferRelativeResize="0"/>
          <p:nvPr/>
        </p:nvPicPr>
        <p:blipFill>
          <a:blip r:embed="rId6">
            <a:alphaModFix/>
          </a:blip>
          <a:stretch>
            <a:fillRect/>
          </a:stretch>
        </p:blipFill>
        <p:spPr>
          <a:xfrm>
            <a:off x="4701400" y="2559202"/>
            <a:ext cx="3673750" cy="25842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49"/>
          <p:cNvSpPr txBox="1"/>
          <p:nvPr>
            <p:ph idx="4294967295" type="title"/>
          </p:nvPr>
        </p:nvSpPr>
        <p:spPr>
          <a:xfrm>
            <a:off x="603625" y="1305950"/>
            <a:ext cx="8202900" cy="36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FFFFFF"/>
                </a:solidFill>
                <a:latin typeface="Rubik ExtraBold"/>
                <a:ea typeface="Rubik ExtraBold"/>
                <a:cs typeface="Rubik ExtraBold"/>
                <a:sym typeface="Rubik ExtraBold"/>
              </a:rPr>
              <a:t>The relationship between </a:t>
            </a:r>
            <a:endParaRPr sz="3100">
              <a:solidFill>
                <a:srgbClr val="FFFFFF"/>
              </a:solidFill>
              <a:latin typeface="Rubik ExtraBold"/>
              <a:ea typeface="Rubik ExtraBold"/>
              <a:cs typeface="Rubik ExtraBold"/>
              <a:sym typeface="Rubik ExtraBold"/>
            </a:endParaRPr>
          </a:p>
          <a:p>
            <a:pPr indent="0" lvl="0" marL="0" rtl="0" algn="l">
              <a:spcBef>
                <a:spcPts val="0"/>
              </a:spcBef>
              <a:spcAft>
                <a:spcPts val="0"/>
              </a:spcAft>
              <a:buNone/>
            </a:pPr>
            <a:r>
              <a:rPr lang="en" sz="3100">
                <a:solidFill>
                  <a:srgbClr val="FFFFFF"/>
                </a:solidFill>
                <a:latin typeface="Rubik ExtraBold"/>
                <a:ea typeface="Rubik ExtraBold"/>
                <a:cs typeface="Rubik ExtraBold"/>
                <a:sym typeface="Rubik ExtraBold"/>
              </a:rPr>
              <a:t>Unemployment and Vaccination Rate </a:t>
            </a:r>
            <a:endParaRPr sz="3100">
              <a:solidFill>
                <a:srgbClr val="FFFFFF"/>
              </a:solidFill>
              <a:latin typeface="Rubik ExtraBold"/>
              <a:ea typeface="Rubik ExtraBold"/>
              <a:cs typeface="Rubik ExtraBold"/>
              <a:sym typeface="Rubik ExtraBold"/>
            </a:endParaRPr>
          </a:p>
          <a:p>
            <a:pPr indent="0" lvl="0" marL="0" rtl="0" algn="l">
              <a:spcBef>
                <a:spcPts val="0"/>
              </a:spcBef>
              <a:spcAft>
                <a:spcPts val="0"/>
              </a:spcAft>
              <a:buNone/>
            </a:pPr>
            <a:r>
              <a:rPr lang="en" sz="3100">
                <a:solidFill>
                  <a:srgbClr val="FFFFFF"/>
                </a:solidFill>
                <a:latin typeface="Rubik ExtraBold"/>
                <a:ea typeface="Rubik ExtraBold"/>
                <a:cs typeface="Rubik ExtraBold"/>
                <a:sym typeface="Rubik ExtraBold"/>
              </a:rPr>
              <a:t>is not clear.</a:t>
            </a:r>
            <a:endParaRPr sz="3100">
              <a:solidFill>
                <a:srgbClr val="FFFFFF"/>
              </a:solidFill>
              <a:latin typeface="Rubik ExtraBold"/>
              <a:ea typeface="Rubik ExtraBold"/>
              <a:cs typeface="Rubik ExtraBold"/>
              <a:sym typeface="Rubik ExtraBold"/>
            </a:endParaRPr>
          </a:p>
        </p:txBody>
      </p:sp>
      <p:grpSp>
        <p:nvGrpSpPr>
          <p:cNvPr id="2154" name="Google Shape;2154;p49"/>
          <p:cNvGrpSpPr/>
          <p:nvPr/>
        </p:nvGrpSpPr>
        <p:grpSpPr>
          <a:xfrm rot="5400000">
            <a:off x="6346648" y="2394946"/>
            <a:ext cx="2173173" cy="2932830"/>
            <a:chOff x="-663518" y="32505"/>
            <a:chExt cx="3890391" cy="5078494"/>
          </a:xfrm>
        </p:grpSpPr>
        <p:grpSp>
          <p:nvGrpSpPr>
            <p:cNvPr id="2155" name="Google Shape;2155;p49"/>
            <p:cNvGrpSpPr/>
            <p:nvPr/>
          </p:nvGrpSpPr>
          <p:grpSpPr>
            <a:xfrm>
              <a:off x="-663518" y="1203236"/>
              <a:ext cx="3890391" cy="3907763"/>
              <a:chOff x="704888" y="3066300"/>
              <a:chExt cx="1214950" cy="1220375"/>
            </a:xfrm>
          </p:grpSpPr>
          <p:sp>
            <p:nvSpPr>
              <p:cNvPr id="2156" name="Google Shape;2156;p49"/>
              <p:cNvSpPr/>
              <p:nvPr/>
            </p:nvSpPr>
            <p:spPr>
              <a:xfrm>
                <a:off x="1229963" y="3066300"/>
                <a:ext cx="196125" cy="255025"/>
              </a:xfrm>
              <a:custGeom>
                <a:rect b="b" l="l" r="r" t="t"/>
                <a:pathLst>
                  <a:path extrusionOk="0" h="10201" w="7845">
                    <a:moveTo>
                      <a:pt x="3910" y="0"/>
                    </a:moveTo>
                    <a:cubicBezTo>
                      <a:pt x="2130" y="0"/>
                      <a:pt x="702" y="652"/>
                      <a:pt x="702" y="1454"/>
                    </a:cubicBezTo>
                    <a:cubicBezTo>
                      <a:pt x="702" y="1905"/>
                      <a:pt x="1203" y="2331"/>
                      <a:pt x="1980" y="2582"/>
                    </a:cubicBezTo>
                    <a:cubicBezTo>
                      <a:pt x="3083" y="6692"/>
                      <a:pt x="0" y="10201"/>
                      <a:pt x="0" y="10201"/>
                    </a:cubicBezTo>
                    <a:lnTo>
                      <a:pt x="7845" y="10201"/>
                    </a:lnTo>
                    <a:cubicBezTo>
                      <a:pt x="7845" y="10201"/>
                      <a:pt x="4737" y="6692"/>
                      <a:pt x="5840" y="2582"/>
                    </a:cubicBezTo>
                    <a:cubicBezTo>
                      <a:pt x="6617" y="2331"/>
                      <a:pt x="7118" y="1905"/>
                      <a:pt x="7118" y="1454"/>
                    </a:cubicBezTo>
                    <a:cubicBezTo>
                      <a:pt x="7118" y="652"/>
                      <a:pt x="5689" y="0"/>
                      <a:pt x="391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a:off x="1394738" y="3168850"/>
                <a:ext cx="231225" cy="238325"/>
              </a:xfrm>
              <a:custGeom>
                <a:rect b="b" l="l" r="r" t="t"/>
                <a:pathLst>
                  <a:path extrusionOk="0" h="9533" w="9249">
                    <a:moveTo>
                      <a:pt x="5220" y="0"/>
                    </a:moveTo>
                    <a:cubicBezTo>
                      <a:pt x="4892" y="0"/>
                      <a:pt x="4640" y="92"/>
                      <a:pt x="4512" y="284"/>
                    </a:cubicBezTo>
                    <a:cubicBezTo>
                      <a:pt x="4286" y="610"/>
                      <a:pt x="4437" y="1137"/>
                      <a:pt x="4863" y="1663"/>
                    </a:cubicBezTo>
                    <a:cubicBezTo>
                      <a:pt x="3710" y="4971"/>
                      <a:pt x="1" y="5924"/>
                      <a:pt x="1" y="5924"/>
                    </a:cubicBezTo>
                    <a:lnTo>
                      <a:pt x="2682" y="7728"/>
                    </a:lnTo>
                    <a:lnTo>
                      <a:pt x="5364" y="9533"/>
                    </a:lnTo>
                    <a:cubicBezTo>
                      <a:pt x="5364" y="9533"/>
                      <a:pt x="4863" y="5723"/>
                      <a:pt x="7469" y="3442"/>
                    </a:cubicBezTo>
                    <a:cubicBezTo>
                      <a:pt x="7722" y="3508"/>
                      <a:pt x="7954" y="3542"/>
                      <a:pt x="8157" y="3542"/>
                    </a:cubicBezTo>
                    <a:cubicBezTo>
                      <a:pt x="8497" y="3542"/>
                      <a:pt x="8757" y="3446"/>
                      <a:pt x="8898" y="3242"/>
                    </a:cubicBezTo>
                    <a:cubicBezTo>
                      <a:pt x="9249" y="2690"/>
                      <a:pt x="8572" y="1613"/>
                      <a:pt x="7344" y="786"/>
                    </a:cubicBezTo>
                    <a:cubicBezTo>
                      <a:pt x="6581" y="277"/>
                      <a:pt x="5787" y="0"/>
                      <a:pt x="522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a:off x="1508788" y="3272125"/>
                <a:ext cx="298250" cy="275400"/>
              </a:xfrm>
              <a:custGeom>
                <a:rect b="b" l="l" r="r" t="t"/>
                <a:pathLst>
                  <a:path extrusionOk="0" h="11016" w="11930">
                    <a:moveTo>
                      <a:pt x="7999" y="1"/>
                    </a:moveTo>
                    <a:cubicBezTo>
                      <a:pt x="7826" y="1"/>
                      <a:pt x="7671" y="45"/>
                      <a:pt x="7544" y="138"/>
                    </a:cubicBezTo>
                    <a:cubicBezTo>
                      <a:pt x="7168" y="414"/>
                      <a:pt x="7118" y="1066"/>
                      <a:pt x="7368" y="1843"/>
                    </a:cubicBezTo>
                    <a:cubicBezTo>
                      <a:pt x="5295" y="4358"/>
                      <a:pt x="2074" y="4652"/>
                      <a:pt x="681" y="4652"/>
                    </a:cubicBezTo>
                    <a:cubicBezTo>
                      <a:pt x="255" y="4652"/>
                      <a:pt x="0" y="4625"/>
                      <a:pt x="0" y="4625"/>
                    </a:cubicBezTo>
                    <a:lnTo>
                      <a:pt x="0" y="4625"/>
                    </a:lnTo>
                    <a:lnTo>
                      <a:pt x="2281" y="7833"/>
                    </a:lnTo>
                    <a:lnTo>
                      <a:pt x="4561" y="11016"/>
                    </a:lnTo>
                    <a:cubicBezTo>
                      <a:pt x="4561" y="11016"/>
                      <a:pt x="5614" y="6479"/>
                      <a:pt x="9599" y="4976"/>
                    </a:cubicBezTo>
                    <a:cubicBezTo>
                      <a:pt x="10042" y="5316"/>
                      <a:pt x="10486" y="5507"/>
                      <a:pt x="10842" y="5507"/>
                    </a:cubicBezTo>
                    <a:cubicBezTo>
                      <a:pt x="11010" y="5507"/>
                      <a:pt x="11158" y="5465"/>
                      <a:pt x="11278" y="5377"/>
                    </a:cubicBezTo>
                    <a:cubicBezTo>
                      <a:pt x="11930" y="4900"/>
                      <a:pt x="11604" y="3371"/>
                      <a:pt x="10577" y="1918"/>
                    </a:cubicBezTo>
                    <a:cubicBezTo>
                      <a:pt x="9750" y="749"/>
                      <a:pt x="8713" y="1"/>
                      <a:pt x="7999"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1605263" y="3444075"/>
                <a:ext cx="239375" cy="209350"/>
              </a:xfrm>
              <a:custGeom>
                <a:rect b="b" l="l" r="r" t="t"/>
                <a:pathLst>
                  <a:path extrusionOk="0" h="8374" w="9575">
                    <a:moveTo>
                      <a:pt x="7013" y="1"/>
                    </a:moveTo>
                    <a:cubicBezTo>
                      <a:pt x="6926" y="1"/>
                      <a:pt x="6844" y="17"/>
                      <a:pt x="6768" y="52"/>
                    </a:cubicBezTo>
                    <a:cubicBezTo>
                      <a:pt x="6417" y="203"/>
                      <a:pt x="6291" y="729"/>
                      <a:pt x="6367" y="1406"/>
                    </a:cubicBezTo>
                    <a:cubicBezTo>
                      <a:pt x="5013" y="2509"/>
                      <a:pt x="3422" y="2784"/>
                      <a:pt x="2169" y="2784"/>
                    </a:cubicBezTo>
                    <a:cubicBezTo>
                      <a:pt x="916" y="2784"/>
                      <a:pt x="1" y="2509"/>
                      <a:pt x="1" y="2509"/>
                    </a:cubicBezTo>
                    <a:lnTo>
                      <a:pt x="1" y="2509"/>
                    </a:lnTo>
                    <a:lnTo>
                      <a:pt x="1354" y="5441"/>
                    </a:lnTo>
                    <a:lnTo>
                      <a:pt x="2682" y="8373"/>
                    </a:lnTo>
                    <a:cubicBezTo>
                      <a:pt x="2682" y="8373"/>
                      <a:pt x="4236" y="4864"/>
                      <a:pt x="7670" y="4263"/>
                    </a:cubicBezTo>
                    <a:cubicBezTo>
                      <a:pt x="8048" y="4661"/>
                      <a:pt x="8426" y="4885"/>
                      <a:pt x="8742" y="4885"/>
                    </a:cubicBezTo>
                    <a:cubicBezTo>
                      <a:pt x="8824" y="4885"/>
                      <a:pt x="8901" y="4870"/>
                      <a:pt x="8973" y="4839"/>
                    </a:cubicBezTo>
                    <a:cubicBezTo>
                      <a:pt x="9575" y="4564"/>
                      <a:pt x="9550" y="3286"/>
                      <a:pt x="8948" y="1957"/>
                    </a:cubicBezTo>
                    <a:cubicBezTo>
                      <a:pt x="8423" y="797"/>
                      <a:pt x="7611" y="1"/>
                      <a:pt x="7013"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1653513" y="3638975"/>
                <a:ext cx="266325" cy="197475"/>
              </a:xfrm>
              <a:custGeom>
                <a:rect b="b" l="l" r="r" t="t"/>
                <a:pathLst>
                  <a:path extrusionOk="0" h="7899" w="10653">
                    <a:moveTo>
                      <a:pt x="702" y="1"/>
                    </a:moveTo>
                    <a:lnTo>
                      <a:pt x="351" y="3911"/>
                    </a:lnTo>
                    <a:lnTo>
                      <a:pt x="1" y="7820"/>
                    </a:lnTo>
                    <a:cubicBezTo>
                      <a:pt x="1" y="7820"/>
                      <a:pt x="2372" y="6081"/>
                      <a:pt x="5344" y="6081"/>
                    </a:cubicBezTo>
                    <a:cubicBezTo>
                      <a:pt x="6114" y="6081"/>
                      <a:pt x="6925" y="6198"/>
                      <a:pt x="7745" y="6492"/>
                    </a:cubicBezTo>
                    <a:cubicBezTo>
                      <a:pt x="7945" y="7294"/>
                      <a:pt x="8321" y="7845"/>
                      <a:pt x="8773" y="7896"/>
                    </a:cubicBezTo>
                    <a:cubicBezTo>
                      <a:pt x="8793" y="7898"/>
                      <a:pt x="8814" y="7899"/>
                      <a:pt x="8835" y="7899"/>
                    </a:cubicBezTo>
                    <a:cubicBezTo>
                      <a:pt x="9613" y="7899"/>
                      <a:pt x="10331" y="6546"/>
                      <a:pt x="10502" y="4813"/>
                    </a:cubicBezTo>
                    <a:cubicBezTo>
                      <a:pt x="10652" y="3058"/>
                      <a:pt x="10126" y="1555"/>
                      <a:pt x="9349" y="1480"/>
                    </a:cubicBezTo>
                    <a:cubicBezTo>
                      <a:pt x="9336" y="1479"/>
                      <a:pt x="9324" y="1479"/>
                      <a:pt x="9311" y="1479"/>
                    </a:cubicBezTo>
                    <a:cubicBezTo>
                      <a:pt x="8849" y="1479"/>
                      <a:pt x="8413" y="1926"/>
                      <a:pt x="8096" y="2683"/>
                    </a:cubicBezTo>
                    <a:cubicBezTo>
                      <a:pt x="7703" y="2748"/>
                      <a:pt x="7318" y="2778"/>
                      <a:pt x="6944" y="2778"/>
                    </a:cubicBezTo>
                    <a:cubicBezTo>
                      <a:pt x="3336" y="2778"/>
                      <a:pt x="702" y="1"/>
                      <a:pt x="70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1573938" y="3802525"/>
                <a:ext cx="238750" cy="205975"/>
              </a:xfrm>
              <a:custGeom>
                <a:rect b="b" l="l" r="r" t="t"/>
                <a:pathLst>
                  <a:path extrusionOk="0" h="8239" w="9550">
                    <a:moveTo>
                      <a:pt x="2507" y="0"/>
                    </a:moveTo>
                    <a:lnTo>
                      <a:pt x="1254" y="2983"/>
                    </a:lnTo>
                    <a:lnTo>
                      <a:pt x="1" y="5965"/>
                    </a:lnTo>
                    <a:cubicBezTo>
                      <a:pt x="1" y="5965"/>
                      <a:pt x="1043" y="5613"/>
                      <a:pt x="2434" y="5613"/>
                    </a:cubicBezTo>
                    <a:cubicBezTo>
                      <a:pt x="3641" y="5613"/>
                      <a:pt x="5111" y="5878"/>
                      <a:pt x="6392" y="6867"/>
                    </a:cubicBezTo>
                    <a:cubicBezTo>
                      <a:pt x="6341" y="7544"/>
                      <a:pt x="6492" y="8045"/>
                      <a:pt x="6868" y="8196"/>
                    </a:cubicBezTo>
                    <a:cubicBezTo>
                      <a:pt x="6937" y="8225"/>
                      <a:pt x="7010" y="8238"/>
                      <a:pt x="7087" y="8238"/>
                    </a:cubicBezTo>
                    <a:cubicBezTo>
                      <a:pt x="7678" y="8238"/>
                      <a:pt x="8463" y="7414"/>
                      <a:pt x="8973" y="6216"/>
                    </a:cubicBezTo>
                    <a:cubicBezTo>
                      <a:pt x="9549" y="4887"/>
                      <a:pt x="9499" y="3584"/>
                      <a:pt x="8898" y="3334"/>
                    </a:cubicBezTo>
                    <a:cubicBezTo>
                      <a:pt x="8830" y="3304"/>
                      <a:pt x="8757" y="3290"/>
                      <a:pt x="8680" y="3290"/>
                    </a:cubicBezTo>
                    <a:cubicBezTo>
                      <a:pt x="8363" y="3290"/>
                      <a:pt x="7983" y="3531"/>
                      <a:pt x="7620" y="3935"/>
                    </a:cubicBezTo>
                    <a:cubicBezTo>
                      <a:pt x="4186" y="3459"/>
                      <a:pt x="2507" y="0"/>
                      <a:pt x="2507"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1434838" y="3905900"/>
                <a:ext cx="287000" cy="289725"/>
              </a:xfrm>
              <a:custGeom>
                <a:rect b="b" l="l" r="r" t="t"/>
                <a:pathLst>
                  <a:path extrusionOk="0" h="11589" w="11480">
                    <a:moveTo>
                      <a:pt x="6241" y="1"/>
                    </a:moveTo>
                    <a:lnTo>
                      <a:pt x="3133" y="2382"/>
                    </a:lnTo>
                    <a:lnTo>
                      <a:pt x="1" y="4762"/>
                    </a:lnTo>
                    <a:cubicBezTo>
                      <a:pt x="1" y="4762"/>
                      <a:pt x="4587" y="5665"/>
                      <a:pt x="6216" y="9575"/>
                    </a:cubicBezTo>
                    <a:cubicBezTo>
                      <a:pt x="5740" y="10276"/>
                      <a:pt x="5590" y="10903"/>
                      <a:pt x="5890" y="11279"/>
                    </a:cubicBezTo>
                    <a:cubicBezTo>
                      <a:pt x="6050" y="11489"/>
                      <a:pt x="6327" y="11589"/>
                      <a:pt x="6680" y="11589"/>
                    </a:cubicBezTo>
                    <a:cubicBezTo>
                      <a:pt x="7379" y="11589"/>
                      <a:pt x="8374" y="11194"/>
                      <a:pt x="9324" y="10477"/>
                    </a:cubicBezTo>
                    <a:cubicBezTo>
                      <a:pt x="10727" y="9399"/>
                      <a:pt x="11479" y="7996"/>
                      <a:pt x="11003" y="7369"/>
                    </a:cubicBezTo>
                    <a:cubicBezTo>
                      <a:pt x="10835" y="7159"/>
                      <a:pt x="10558" y="7059"/>
                      <a:pt x="10211" y="7059"/>
                    </a:cubicBezTo>
                    <a:cubicBezTo>
                      <a:pt x="9936" y="7059"/>
                      <a:pt x="9617" y="7122"/>
                      <a:pt x="9274" y="7244"/>
                    </a:cubicBezTo>
                    <a:cubicBezTo>
                      <a:pt x="5916" y="4662"/>
                      <a:pt x="6241" y="1"/>
                      <a:pt x="624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1300763" y="3996750"/>
                <a:ext cx="203650" cy="231850"/>
              </a:xfrm>
              <a:custGeom>
                <a:rect b="b" l="l" r="r" t="t"/>
                <a:pathLst>
                  <a:path extrusionOk="0" h="9274" w="8146">
                    <a:moveTo>
                      <a:pt x="6065" y="1"/>
                    </a:moveTo>
                    <a:lnTo>
                      <a:pt x="3033" y="1078"/>
                    </a:lnTo>
                    <a:lnTo>
                      <a:pt x="0" y="2181"/>
                    </a:lnTo>
                    <a:cubicBezTo>
                      <a:pt x="0" y="2181"/>
                      <a:pt x="3359" y="4036"/>
                      <a:pt x="3634" y="7494"/>
                    </a:cubicBezTo>
                    <a:cubicBezTo>
                      <a:pt x="3108" y="7921"/>
                      <a:pt x="2832" y="8372"/>
                      <a:pt x="2958" y="8748"/>
                    </a:cubicBezTo>
                    <a:cubicBezTo>
                      <a:pt x="3087" y="9094"/>
                      <a:pt x="3574" y="9274"/>
                      <a:pt x="4221" y="9274"/>
                    </a:cubicBezTo>
                    <a:cubicBezTo>
                      <a:pt x="4699" y="9274"/>
                      <a:pt x="5265" y="9175"/>
                      <a:pt x="5840" y="8973"/>
                    </a:cubicBezTo>
                    <a:cubicBezTo>
                      <a:pt x="7218" y="8472"/>
                      <a:pt x="8146" y="7570"/>
                      <a:pt x="7945" y="6968"/>
                    </a:cubicBezTo>
                    <a:cubicBezTo>
                      <a:pt x="7828" y="6616"/>
                      <a:pt x="7358" y="6439"/>
                      <a:pt x="6742" y="6439"/>
                    </a:cubicBezTo>
                    <a:cubicBezTo>
                      <a:pt x="6701" y="6439"/>
                      <a:pt x="6659" y="6440"/>
                      <a:pt x="6617" y="6442"/>
                    </a:cubicBezTo>
                    <a:cubicBezTo>
                      <a:pt x="4637" y="3560"/>
                      <a:pt x="6065" y="1"/>
                      <a:pt x="6065"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a:off x="1097738" y="4016175"/>
                <a:ext cx="217450" cy="270500"/>
              </a:xfrm>
              <a:custGeom>
                <a:rect b="b" l="l" r="r" t="t"/>
                <a:pathLst>
                  <a:path extrusionOk="0" h="10820" w="8698">
                    <a:moveTo>
                      <a:pt x="978" y="1"/>
                    </a:moveTo>
                    <a:cubicBezTo>
                      <a:pt x="978" y="1"/>
                      <a:pt x="3384" y="3986"/>
                      <a:pt x="1605" y="7820"/>
                    </a:cubicBezTo>
                    <a:cubicBezTo>
                      <a:pt x="778" y="7946"/>
                      <a:pt x="201" y="8271"/>
                      <a:pt x="126" y="8748"/>
                    </a:cubicBezTo>
                    <a:cubicBezTo>
                      <a:pt x="1" y="9524"/>
                      <a:pt x="1304" y="10402"/>
                      <a:pt x="3033" y="10702"/>
                    </a:cubicBezTo>
                    <a:cubicBezTo>
                      <a:pt x="3463" y="10782"/>
                      <a:pt x="3880" y="10820"/>
                      <a:pt x="4265" y="10820"/>
                    </a:cubicBezTo>
                    <a:cubicBezTo>
                      <a:pt x="5454" y="10820"/>
                      <a:pt x="6354" y="10462"/>
                      <a:pt x="6467" y="9875"/>
                    </a:cubicBezTo>
                    <a:cubicBezTo>
                      <a:pt x="6542" y="9399"/>
                      <a:pt x="6116" y="8898"/>
                      <a:pt x="5389" y="8497"/>
                    </a:cubicBezTo>
                    <a:cubicBezTo>
                      <a:pt x="5038" y="4286"/>
                      <a:pt x="8698" y="1379"/>
                      <a:pt x="8698" y="1379"/>
                    </a:cubicBezTo>
                    <a:lnTo>
                      <a:pt x="4838" y="677"/>
                    </a:lnTo>
                    <a:lnTo>
                      <a:pt x="978" y="1"/>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951138" y="3928450"/>
                <a:ext cx="221200" cy="236900"/>
              </a:xfrm>
              <a:custGeom>
                <a:rect b="b" l="l" r="r" t="t"/>
                <a:pathLst>
                  <a:path extrusionOk="0" h="9476" w="8848">
                    <a:moveTo>
                      <a:pt x="3158" y="1"/>
                    </a:moveTo>
                    <a:lnTo>
                      <a:pt x="3158" y="1"/>
                    </a:lnTo>
                    <a:cubicBezTo>
                      <a:pt x="3158" y="1"/>
                      <a:pt x="4060" y="3710"/>
                      <a:pt x="1679" y="6292"/>
                    </a:cubicBezTo>
                    <a:cubicBezTo>
                      <a:pt x="1494" y="6257"/>
                      <a:pt x="1320" y="6240"/>
                      <a:pt x="1162" y="6240"/>
                    </a:cubicBezTo>
                    <a:cubicBezTo>
                      <a:pt x="741" y="6240"/>
                      <a:pt x="428" y="6363"/>
                      <a:pt x="301" y="6617"/>
                    </a:cubicBezTo>
                    <a:cubicBezTo>
                      <a:pt x="0" y="7194"/>
                      <a:pt x="802" y="8221"/>
                      <a:pt x="2080" y="8898"/>
                    </a:cubicBezTo>
                    <a:cubicBezTo>
                      <a:pt x="2810" y="9277"/>
                      <a:pt x="3531" y="9475"/>
                      <a:pt x="4078" y="9475"/>
                    </a:cubicBezTo>
                    <a:cubicBezTo>
                      <a:pt x="4508" y="9475"/>
                      <a:pt x="4830" y="9352"/>
                      <a:pt x="4963" y="9099"/>
                    </a:cubicBezTo>
                    <a:cubicBezTo>
                      <a:pt x="5163" y="8748"/>
                      <a:pt x="4938" y="8246"/>
                      <a:pt x="4486" y="7770"/>
                    </a:cubicBezTo>
                    <a:cubicBezTo>
                      <a:pt x="5263" y="4362"/>
                      <a:pt x="8847" y="3008"/>
                      <a:pt x="8847" y="3008"/>
                    </a:cubicBezTo>
                    <a:lnTo>
                      <a:pt x="5990" y="1505"/>
                    </a:lnTo>
                    <a:lnTo>
                      <a:pt x="3158" y="1"/>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761288" y="3779950"/>
                <a:ext cx="297000" cy="270900"/>
              </a:xfrm>
              <a:custGeom>
                <a:rect b="b" l="l" r="r" t="t"/>
                <a:pathLst>
                  <a:path extrusionOk="0" h="10836" w="11880">
                    <a:moveTo>
                      <a:pt x="7694" y="1"/>
                    </a:moveTo>
                    <a:cubicBezTo>
                      <a:pt x="7694" y="1"/>
                      <a:pt x="6391" y="4487"/>
                      <a:pt x="2331" y="5765"/>
                    </a:cubicBezTo>
                    <a:cubicBezTo>
                      <a:pt x="1886" y="5391"/>
                      <a:pt x="1440" y="5182"/>
                      <a:pt x="1076" y="5182"/>
                    </a:cubicBezTo>
                    <a:cubicBezTo>
                      <a:pt x="928" y="5182"/>
                      <a:pt x="793" y="5217"/>
                      <a:pt x="677" y="5289"/>
                    </a:cubicBezTo>
                    <a:cubicBezTo>
                      <a:pt x="0" y="5715"/>
                      <a:pt x="226" y="7269"/>
                      <a:pt x="1178" y="8773"/>
                    </a:cubicBezTo>
                    <a:cubicBezTo>
                      <a:pt x="1968" y="10019"/>
                      <a:pt x="2998" y="10835"/>
                      <a:pt x="3713" y="10835"/>
                    </a:cubicBezTo>
                    <a:cubicBezTo>
                      <a:pt x="3861" y="10835"/>
                      <a:pt x="3995" y="10801"/>
                      <a:pt x="4110" y="10728"/>
                    </a:cubicBezTo>
                    <a:cubicBezTo>
                      <a:pt x="4511" y="10477"/>
                      <a:pt x="4587" y="9826"/>
                      <a:pt x="4386" y="9024"/>
                    </a:cubicBezTo>
                    <a:cubicBezTo>
                      <a:pt x="6334" y="6907"/>
                      <a:pt x="9071" y="6563"/>
                      <a:pt x="10641" y="6563"/>
                    </a:cubicBezTo>
                    <a:cubicBezTo>
                      <a:pt x="11395" y="6563"/>
                      <a:pt x="11880" y="6643"/>
                      <a:pt x="11880" y="6643"/>
                    </a:cubicBezTo>
                    <a:lnTo>
                      <a:pt x="9775" y="3334"/>
                    </a:lnTo>
                    <a:lnTo>
                      <a:pt x="7694" y="1"/>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743738" y="3613925"/>
                <a:ext cx="210550" cy="161050"/>
              </a:xfrm>
              <a:custGeom>
                <a:rect b="b" l="l" r="r" t="t"/>
                <a:pathLst>
                  <a:path extrusionOk="0" h="6442" w="8422">
                    <a:moveTo>
                      <a:pt x="8346" y="0"/>
                    </a:moveTo>
                    <a:cubicBezTo>
                      <a:pt x="8346" y="0"/>
                      <a:pt x="6266" y="1878"/>
                      <a:pt x="3540" y="1878"/>
                    </a:cubicBezTo>
                    <a:cubicBezTo>
                      <a:pt x="3086" y="1878"/>
                      <a:pt x="2614" y="1826"/>
                      <a:pt x="2131" y="1705"/>
                    </a:cubicBezTo>
                    <a:cubicBezTo>
                      <a:pt x="1905" y="1053"/>
                      <a:pt x="1554" y="652"/>
                      <a:pt x="1178" y="652"/>
                    </a:cubicBezTo>
                    <a:cubicBezTo>
                      <a:pt x="527" y="652"/>
                      <a:pt x="0" y="1855"/>
                      <a:pt x="25" y="3309"/>
                    </a:cubicBezTo>
                    <a:cubicBezTo>
                      <a:pt x="50" y="4762"/>
                      <a:pt x="577" y="5940"/>
                      <a:pt x="1228" y="5940"/>
                    </a:cubicBezTo>
                    <a:cubicBezTo>
                      <a:pt x="1629" y="5940"/>
                      <a:pt x="1955" y="5514"/>
                      <a:pt x="2156" y="4862"/>
                    </a:cubicBezTo>
                    <a:cubicBezTo>
                      <a:pt x="2680" y="4718"/>
                      <a:pt x="3193" y="4657"/>
                      <a:pt x="3686" y="4657"/>
                    </a:cubicBezTo>
                    <a:cubicBezTo>
                      <a:pt x="6351" y="4657"/>
                      <a:pt x="8421" y="6441"/>
                      <a:pt x="8421" y="6441"/>
                    </a:cubicBezTo>
                    <a:lnTo>
                      <a:pt x="8396" y="3208"/>
                    </a:lnTo>
                    <a:lnTo>
                      <a:pt x="8346" y="0"/>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704888" y="3429800"/>
                <a:ext cx="283225" cy="229875"/>
              </a:xfrm>
              <a:custGeom>
                <a:rect b="b" l="l" r="r" t="t"/>
                <a:pathLst>
                  <a:path extrusionOk="0" h="9195" w="11329">
                    <a:moveTo>
                      <a:pt x="2536" y="0"/>
                    </a:moveTo>
                    <a:cubicBezTo>
                      <a:pt x="1789" y="0"/>
                      <a:pt x="895" y="1172"/>
                      <a:pt x="477" y="2754"/>
                    </a:cubicBezTo>
                    <a:cubicBezTo>
                      <a:pt x="0" y="4458"/>
                      <a:pt x="251" y="6012"/>
                      <a:pt x="1003" y="6237"/>
                    </a:cubicBezTo>
                    <a:cubicBezTo>
                      <a:pt x="1061" y="6253"/>
                      <a:pt x="1121" y="6260"/>
                      <a:pt x="1180" y="6260"/>
                    </a:cubicBezTo>
                    <a:cubicBezTo>
                      <a:pt x="1607" y="6260"/>
                      <a:pt x="2061" y="5879"/>
                      <a:pt x="2457" y="5285"/>
                    </a:cubicBezTo>
                    <a:cubicBezTo>
                      <a:pt x="6692" y="5310"/>
                      <a:pt x="9274" y="9195"/>
                      <a:pt x="9274" y="9195"/>
                    </a:cubicBezTo>
                    <a:lnTo>
                      <a:pt x="10301" y="5410"/>
                    </a:lnTo>
                    <a:lnTo>
                      <a:pt x="11329" y="1626"/>
                    </a:lnTo>
                    <a:lnTo>
                      <a:pt x="11329" y="1626"/>
                    </a:lnTo>
                    <a:cubicBezTo>
                      <a:pt x="11329" y="1626"/>
                      <a:pt x="9498" y="2536"/>
                      <a:pt x="7193" y="2536"/>
                    </a:cubicBezTo>
                    <a:cubicBezTo>
                      <a:pt x="6012" y="2536"/>
                      <a:pt x="4707" y="2297"/>
                      <a:pt x="3459" y="1576"/>
                    </a:cubicBezTo>
                    <a:cubicBezTo>
                      <a:pt x="3409" y="749"/>
                      <a:pt x="3158" y="147"/>
                      <a:pt x="2707" y="22"/>
                    </a:cubicBezTo>
                    <a:cubicBezTo>
                      <a:pt x="2651" y="7"/>
                      <a:pt x="2594" y="0"/>
                      <a:pt x="2536"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a:off x="847113" y="3298375"/>
                <a:ext cx="243775" cy="222825"/>
              </a:xfrm>
              <a:custGeom>
                <a:rect b="b" l="l" r="r" t="t"/>
                <a:pathLst>
                  <a:path extrusionOk="0" h="8913" w="9751">
                    <a:moveTo>
                      <a:pt x="3077" y="1"/>
                    </a:moveTo>
                    <a:cubicBezTo>
                      <a:pt x="2491" y="1"/>
                      <a:pt x="1640" y="656"/>
                      <a:pt x="978" y="1670"/>
                    </a:cubicBezTo>
                    <a:cubicBezTo>
                      <a:pt x="201" y="2898"/>
                      <a:pt x="1" y="4176"/>
                      <a:pt x="552" y="4527"/>
                    </a:cubicBezTo>
                    <a:cubicBezTo>
                      <a:pt x="641" y="4586"/>
                      <a:pt x="749" y="4615"/>
                      <a:pt x="871" y="4615"/>
                    </a:cubicBezTo>
                    <a:cubicBezTo>
                      <a:pt x="1163" y="4615"/>
                      <a:pt x="1534" y="4451"/>
                      <a:pt x="1905" y="4151"/>
                    </a:cubicBezTo>
                    <a:cubicBezTo>
                      <a:pt x="5214" y="5229"/>
                      <a:pt x="6266" y="8913"/>
                      <a:pt x="6266" y="8913"/>
                    </a:cubicBezTo>
                    <a:lnTo>
                      <a:pt x="8021" y="6231"/>
                    </a:lnTo>
                    <a:lnTo>
                      <a:pt x="9750" y="3525"/>
                    </a:lnTo>
                    <a:lnTo>
                      <a:pt x="9750" y="3525"/>
                    </a:lnTo>
                    <a:cubicBezTo>
                      <a:pt x="9750" y="3525"/>
                      <a:pt x="9411" y="3574"/>
                      <a:pt x="8873" y="3574"/>
                    </a:cubicBezTo>
                    <a:cubicBezTo>
                      <a:pt x="7615" y="3574"/>
                      <a:pt x="5268" y="3303"/>
                      <a:pt x="3635" y="1494"/>
                    </a:cubicBezTo>
                    <a:cubicBezTo>
                      <a:pt x="3785" y="843"/>
                      <a:pt x="3735" y="316"/>
                      <a:pt x="3409" y="91"/>
                    </a:cubicBezTo>
                    <a:cubicBezTo>
                      <a:pt x="3313" y="30"/>
                      <a:pt x="3201" y="1"/>
                      <a:pt x="3077"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a:off x="964913" y="3128300"/>
                <a:ext cx="268200" cy="288275"/>
              </a:xfrm>
              <a:custGeom>
                <a:rect b="b" l="l" r="r" t="t"/>
                <a:pathLst>
                  <a:path extrusionOk="0" h="11531" w="10728">
                    <a:moveTo>
                      <a:pt x="4940" y="0"/>
                    </a:moveTo>
                    <a:cubicBezTo>
                      <a:pt x="4278" y="0"/>
                      <a:pt x="3418" y="228"/>
                      <a:pt x="2557" y="678"/>
                    </a:cubicBezTo>
                    <a:cubicBezTo>
                      <a:pt x="978" y="1480"/>
                      <a:pt x="1" y="2708"/>
                      <a:pt x="351" y="3410"/>
                    </a:cubicBezTo>
                    <a:cubicBezTo>
                      <a:pt x="522" y="3732"/>
                      <a:pt x="936" y="3882"/>
                      <a:pt x="1474" y="3882"/>
                    </a:cubicBezTo>
                    <a:cubicBezTo>
                      <a:pt x="1648" y="3882"/>
                      <a:pt x="1835" y="3867"/>
                      <a:pt x="2031" y="3836"/>
                    </a:cubicBezTo>
                    <a:cubicBezTo>
                      <a:pt x="4888" y="6994"/>
                      <a:pt x="3735" y="11531"/>
                      <a:pt x="3735" y="11531"/>
                    </a:cubicBezTo>
                    <a:lnTo>
                      <a:pt x="7219" y="9726"/>
                    </a:lnTo>
                    <a:lnTo>
                      <a:pt x="10727" y="7921"/>
                    </a:lnTo>
                    <a:cubicBezTo>
                      <a:pt x="10727" y="7921"/>
                      <a:pt x="6366" y="6217"/>
                      <a:pt x="5464" y="2082"/>
                    </a:cubicBezTo>
                    <a:cubicBezTo>
                      <a:pt x="6016" y="1480"/>
                      <a:pt x="6291" y="879"/>
                      <a:pt x="6066" y="478"/>
                    </a:cubicBezTo>
                    <a:cubicBezTo>
                      <a:pt x="5906" y="159"/>
                      <a:pt x="5492" y="0"/>
                      <a:pt x="494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a:off x="1156013" y="3180725"/>
                <a:ext cx="119075" cy="148750"/>
              </a:xfrm>
              <a:custGeom>
                <a:rect b="b" l="l" r="r" t="t"/>
                <a:pathLst>
                  <a:path extrusionOk="0" h="5950" w="4763">
                    <a:moveTo>
                      <a:pt x="2344" y="0"/>
                    </a:moveTo>
                    <a:cubicBezTo>
                      <a:pt x="2142" y="0"/>
                      <a:pt x="1926" y="19"/>
                      <a:pt x="1705" y="60"/>
                    </a:cubicBezTo>
                    <a:cubicBezTo>
                      <a:pt x="728" y="210"/>
                      <a:pt x="1" y="687"/>
                      <a:pt x="76" y="1138"/>
                    </a:cubicBezTo>
                    <a:cubicBezTo>
                      <a:pt x="126" y="1388"/>
                      <a:pt x="427" y="1564"/>
                      <a:pt x="878" y="1639"/>
                    </a:cubicBezTo>
                    <a:cubicBezTo>
                      <a:pt x="1855" y="3769"/>
                      <a:pt x="477" y="5950"/>
                      <a:pt x="477" y="5950"/>
                    </a:cubicBezTo>
                    <a:lnTo>
                      <a:pt x="2632" y="5599"/>
                    </a:lnTo>
                    <a:lnTo>
                      <a:pt x="4763" y="5248"/>
                    </a:lnTo>
                    <a:cubicBezTo>
                      <a:pt x="4763" y="5248"/>
                      <a:pt x="2758" y="3619"/>
                      <a:pt x="2983" y="1288"/>
                    </a:cubicBezTo>
                    <a:cubicBezTo>
                      <a:pt x="3384" y="1063"/>
                      <a:pt x="3610" y="787"/>
                      <a:pt x="3585" y="536"/>
                    </a:cubicBezTo>
                    <a:cubicBezTo>
                      <a:pt x="3527" y="209"/>
                      <a:pt x="3011" y="0"/>
                      <a:pt x="2344"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a:off x="914788" y="3293450"/>
                <a:ext cx="785750" cy="776975"/>
              </a:xfrm>
              <a:custGeom>
                <a:rect b="b" l="l" r="r" t="t"/>
                <a:pathLst>
                  <a:path extrusionOk="0" h="31079" w="31430">
                    <a:moveTo>
                      <a:pt x="15689" y="1"/>
                    </a:moveTo>
                    <a:cubicBezTo>
                      <a:pt x="7384" y="1"/>
                      <a:pt x="494" y="6555"/>
                      <a:pt x="151" y="14925"/>
                    </a:cubicBezTo>
                    <a:cubicBezTo>
                      <a:pt x="1" y="19085"/>
                      <a:pt x="1454" y="22895"/>
                      <a:pt x="3985" y="25777"/>
                    </a:cubicBezTo>
                    <a:cubicBezTo>
                      <a:pt x="6692" y="28885"/>
                      <a:pt x="10627" y="30890"/>
                      <a:pt x="15063" y="31065"/>
                    </a:cubicBezTo>
                    <a:cubicBezTo>
                      <a:pt x="15280" y="31074"/>
                      <a:pt x="15495" y="31078"/>
                      <a:pt x="15709" y="31078"/>
                    </a:cubicBezTo>
                    <a:cubicBezTo>
                      <a:pt x="23996" y="31078"/>
                      <a:pt x="30886" y="24532"/>
                      <a:pt x="31204" y="16153"/>
                    </a:cubicBezTo>
                    <a:cubicBezTo>
                      <a:pt x="31429" y="10739"/>
                      <a:pt x="28823" y="5852"/>
                      <a:pt x="24737" y="2919"/>
                    </a:cubicBezTo>
                    <a:cubicBezTo>
                      <a:pt x="22357" y="1215"/>
                      <a:pt x="19449" y="138"/>
                      <a:pt x="16291" y="12"/>
                    </a:cubicBezTo>
                    <a:cubicBezTo>
                      <a:pt x="16090" y="5"/>
                      <a:pt x="15889" y="1"/>
                      <a:pt x="15689"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a:off x="973688" y="3759375"/>
                <a:ext cx="195500" cy="161500"/>
              </a:xfrm>
              <a:custGeom>
                <a:rect b="b" l="l" r="r" t="t"/>
                <a:pathLst>
                  <a:path extrusionOk="0" h="6460" w="7820">
                    <a:moveTo>
                      <a:pt x="2636" y="1"/>
                    </a:moveTo>
                    <a:cubicBezTo>
                      <a:pt x="1942" y="1"/>
                      <a:pt x="1333" y="230"/>
                      <a:pt x="928" y="699"/>
                    </a:cubicBezTo>
                    <a:cubicBezTo>
                      <a:pt x="0" y="1801"/>
                      <a:pt x="552" y="3831"/>
                      <a:pt x="2206" y="5235"/>
                    </a:cubicBezTo>
                    <a:cubicBezTo>
                      <a:pt x="3157" y="6042"/>
                      <a:pt x="4248" y="6459"/>
                      <a:pt x="5185" y="6459"/>
                    </a:cubicBezTo>
                    <a:cubicBezTo>
                      <a:pt x="5878" y="6459"/>
                      <a:pt x="6488" y="6230"/>
                      <a:pt x="6893" y="5761"/>
                    </a:cubicBezTo>
                    <a:cubicBezTo>
                      <a:pt x="7820" y="4659"/>
                      <a:pt x="7269" y="2628"/>
                      <a:pt x="5614" y="1225"/>
                    </a:cubicBezTo>
                    <a:cubicBezTo>
                      <a:pt x="4664" y="418"/>
                      <a:pt x="3573" y="1"/>
                      <a:pt x="2636" y="1"/>
                    </a:cubicBezTo>
                    <a:close/>
                  </a:path>
                </a:pathLst>
              </a:custGeom>
              <a:solidFill>
                <a:srgbClr val="FE63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a:off x="1345863" y="3363000"/>
                <a:ext cx="195525" cy="161625"/>
              </a:xfrm>
              <a:custGeom>
                <a:rect b="b" l="l" r="r" t="t"/>
                <a:pathLst>
                  <a:path extrusionOk="0" h="6465" w="7821">
                    <a:moveTo>
                      <a:pt x="2612" y="1"/>
                    </a:moveTo>
                    <a:cubicBezTo>
                      <a:pt x="1928" y="1"/>
                      <a:pt x="1329" y="225"/>
                      <a:pt x="928" y="689"/>
                    </a:cubicBezTo>
                    <a:cubicBezTo>
                      <a:pt x="1" y="1792"/>
                      <a:pt x="552" y="3822"/>
                      <a:pt x="2206" y="5225"/>
                    </a:cubicBezTo>
                    <a:cubicBezTo>
                      <a:pt x="3165" y="6039"/>
                      <a:pt x="4266" y="6465"/>
                      <a:pt x="5209" y="6465"/>
                    </a:cubicBezTo>
                    <a:cubicBezTo>
                      <a:pt x="5893" y="6465"/>
                      <a:pt x="6492" y="6240"/>
                      <a:pt x="6893" y="5777"/>
                    </a:cubicBezTo>
                    <a:cubicBezTo>
                      <a:pt x="7820" y="4674"/>
                      <a:pt x="7269" y="2644"/>
                      <a:pt x="5615" y="1240"/>
                    </a:cubicBezTo>
                    <a:cubicBezTo>
                      <a:pt x="4656" y="427"/>
                      <a:pt x="3555" y="1"/>
                      <a:pt x="2612"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a:off x="949888" y="3517050"/>
                <a:ext cx="125950" cy="158675"/>
              </a:xfrm>
              <a:custGeom>
                <a:rect b="b" l="l" r="r" t="t"/>
                <a:pathLst>
                  <a:path extrusionOk="0" h="6347" w="5038">
                    <a:moveTo>
                      <a:pt x="2917" y="1"/>
                    </a:moveTo>
                    <a:cubicBezTo>
                      <a:pt x="1864" y="1"/>
                      <a:pt x="788" y="1112"/>
                      <a:pt x="426" y="2672"/>
                    </a:cubicBezTo>
                    <a:cubicBezTo>
                      <a:pt x="0" y="4402"/>
                      <a:pt x="602" y="6031"/>
                      <a:pt x="1779" y="6306"/>
                    </a:cubicBezTo>
                    <a:cubicBezTo>
                      <a:pt x="1892" y="6333"/>
                      <a:pt x="2006" y="6346"/>
                      <a:pt x="2120" y="6346"/>
                    </a:cubicBezTo>
                    <a:cubicBezTo>
                      <a:pt x="3174" y="6346"/>
                      <a:pt x="4250" y="5235"/>
                      <a:pt x="4612" y="3675"/>
                    </a:cubicBezTo>
                    <a:cubicBezTo>
                      <a:pt x="5038" y="1945"/>
                      <a:pt x="4436" y="316"/>
                      <a:pt x="3258" y="41"/>
                    </a:cubicBezTo>
                    <a:cubicBezTo>
                      <a:pt x="3145" y="14"/>
                      <a:pt x="3031" y="1"/>
                      <a:pt x="2917"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a:off x="1065788" y="3623975"/>
                <a:ext cx="108425" cy="132150"/>
              </a:xfrm>
              <a:custGeom>
                <a:rect b="b" l="l" r="r" t="t"/>
                <a:pathLst>
                  <a:path extrusionOk="0" h="5286" w="4337">
                    <a:moveTo>
                      <a:pt x="1749" y="1"/>
                    </a:moveTo>
                    <a:cubicBezTo>
                      <a:pt x="1633" y="1"/>
                      <a:pt x="1517" y="17"/>
                      <a:pt x="1404" y="49"/>
                    </a:cubicBezTo>
                    <a:cubicBezTo>
                      <a:pt x="427" y="325"/>
                      <a:pt x="1" y="1729"/>
                      <a:pt x="427" y="3157"/>
                    </a:cubicBezTo>
                    <a:cubicBezTo>
                      <a:pt x="802" y="4416"/>
                      <a:pt x="1723" y="5286"/>
                      <a:pt x="2588" y="5286"/>
                    </a:cubicBezTo>
                    <a:cubicBezTo>
                      <a:pt x="2704" y="5286"/>
                      <a:pt x="2820" y="5270"/>
                      <a:pt x="2933" y="5237"/>
                    </a:cubicBezTo>
                    <a:cubicBezTo>
                      <a:pt x="3910" y="4937"/>
                      <a:pt x="4337" y="3558"/>
                      <a:pt x="3910" y="2130"/>
                    </a:cubicBezTo>
                    <a:cubicBezTo>
                      <a:pt x="3535" y="871"/>
                      <a:pt x="2614" y="1"/>
                      <a:pt x="1749"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a:off x="1238713" y="3648425"/>
                <a:ext cx="110325" cy="134200"/>
              </a:xfrm>
              <a:custGeom>
                <a:rect b="b" l="l" r="r" t="t"/>
                <a:pathLst>
                  <a:path extrusionOk="0" h="5368" w="4413">
                    <a:moveTo>
                      <a:pt x="1782" y="0"/>
                    </a:moveTo>
                    <a:cubicBezTo>
                      <a:pt x="1663" y="0"/>
                      <a:pt x="1545" y="16"/>
                      <a:pt x="1430" y="49"/>
                    </a:cubicBezTo>
                    <a:cubicBezTo>
                      <a:pt x="452" y="350"/>
                      <a:pt x="1" y="1753"/>
                      <a:pt x="452" y="3207"/>
                    </a:cubicBezTo>
                    <a:cubicBezTo>
                      <a:pt x="825" y="4479"/>
                      <a:pt x="1736" y="5368"/>
                      <a:pt x="2613" y="5368"/>
                    </a:cubicBezTo>
                    <a:cubicBezTo>
                      <a:pt x="2737" y="5368"/>
                      <a:pt x="2862" y="5350"/>
                      <a:pt x="2983" y="5312"/>
                    </a:cubicBezTo>
                    <a:cubicBezTo>
                      <a:pt x="3961" y="5036"/>
                      <a:pt x="4412" y="3608"/>
                      <a:pt x="3961" y="2154"/>
                    </a:cubicBezTo>
                    <a:cubicBezTo>
                      <a:pt x="3585" y="873"/>
                      <a:pt x="2665" y="0"/>
                      <a:pt x="1782"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9"/>
              <p:cNvSpPr/>
              <p:nvPr/>
            </p:nvSpPr>
            <p:spPr>
              <a:xfrm>
                <a:off x="1552638" y="3488175"/>
                <a:ext cx="79600" cy="97375"/>
              </a:xfrm>
              <a:custGeom>
                <a:rect b="b" l="l" r="r" t="t"/>
                <a:pathLst>
                  <a:path extrusionOk="0" h="3895" w="3184">
                    <a:moveTo>
                      <a:pt x="1299" y="1"/>
                    </a:moveTo>
                    <a:cubicBezTo>
                      <a:pt x="1208" y="1"/>
                      <a:pt x="1117" y="14"/>
                      <a:pt x="1028" y="43"/>
                    </a:cubicBezTo>
                    <a:cubicBezTo>
                      <a:pt x="326" y="243"/>
                      <a:pt x="0" y="1271"/>
                      <a:pt x="301" y="2324"/>
                    </a:cubicBezTo>
                    <a:cubicBezTo>
                      <a:pt x="586" y="3243"/>
                      <a:pt x="1253" y="3895"/>
                      <a:pt x="1885" y="3895"/>
                    </a:cubicBezTo>
                    <a:cubicBezTo>
                      <a:pt x="1976" y="3895"/>
                      <a:pt x="2067" y="3881"/>
                      <a:pt x="2156" y="3852"/>
                    </a:cubicBezTo>
                    <a:cubicBezTo>
                      <a:pt x="2858" y="3652"/>
                      <a:pt x="3183" y="2624"/>
                      <a:pt x="2858" y="1572"/>
                    </a:cubicBezTo>
                    <a:cubicBezTo>
                      <a:pt x="2595" y="652"/>
                      <a:pt x="1931" y="1"/>
                      <a:pt x="1299"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9"/>
              <p:cNvSpPr/>
              <p:nvPr/>
            </p:nvSpPr>
            <p:spPr>
              <a:xfrm>
                <a:off x="1151638" y="3488225"/>
                <a:ext cx="83350" cy="97275"/>
              </a:xfrm>
              <a:custGeom>
                <a:rect b="b" l="l" r="r" t="t"/>
                <a:pathLst>
                  <a:path extrusionOk="0" h="3891" w="3334">
                    <a:moveTo>
                      <a:pt x="2057" y="1"/>
                    </a:moveTo>
                    <a:cubicBezTo>
                      <a:pt x="1429" y="1"/>
                      <a:pt x="738" y="581"/>
                      <a:pt x="401" y="1444"/>
                    </a:cubicBezTo>
                    <a:cubicBezTo>
                      <a:pt x="0" y="2497"/>
                      <a:pt x="251" y="3550"/>
                      <a:pt x="928" y="3825"/>
                    </a:cubicBezTo>
                    <a:cubicBezTo>
                      <a:pt x="1039" y="3869"/>
                      <a:pt x="1157" y="3890"/>
                      <a:pt x="1276" y="3890"/>
                    </a:cubicBezTo>
                    <a:cubicBezTo>
                      <a:pt x="1904" y="3890"/>
                      <a:pt x="2596" y="3307"/>
                      <a:pt x="2933" y="2422"/>
                    </a:cubicBezTo>
                    <a:cubicBezTo>
                      <a:pt x="3334" y="1394"/>
                      <a:pt x="3083" y="342"/>
                      <a:pt x="2406" y="66"/>
                    </a:cubicBezTo>
                    <a:cubicBezTo>
                      <a:pt x="2294" y="22"/>
                      <a:pt x="2177" y="1"/>
                      <a:pt x="2057"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9"/>
              <p:cNvSpPr/>
              <p:nvPr/>
            </p:nvSpPr>
            <p:spPr>
              <a:xfrm>
                <a:off x="1467413" y="3847875"/>
                <a:ext cx="83375" cy="97275"/>
              </a:xfrm>
              <a:custGeom>
                <a:rect b="b" l="l" r="r" t="t"/>
                <a:pathLst>
                  <a:path extrusionOk="0" h="3891" w="3335">
                    <a:moveTo>
                      <a:pt x="2058" y="1"/>
                    </a:moveTo>
                    <a:cubicBezTo>
                      <a:pt x="1429" y="1"/>
                      <a:pt x="739" y="581"/>
                      <a:pt x="402" y="1444"/>
                    </a:cubicBezTo>
                    <a:cubicBezTo>
                      <a:pt x="1" y="2497"/>
                      <a:pt x="252" y="3550"/>
                      <a:pt x="928" y="3825"/>
                    </a:cubicBezTo>
                    <a:cubicBezTo>
                      <a:pt x="1040" y="3869"/>
                      <a:pt x="1157" y="3890"/>
                      <a:pt x="1276" y="3890"/>
                    </a:cubicBezTo>
                    <a:cubicBezTo>
                      <a:pt x="1905" y="3890"/>
                      <a:pt x="2596" y="3307"/>
                      <a:pt x="2933" y="2422"/>
                    </a:cubicBezTo>
                    <a:cubicBezTo>
                      <a:pt x="3334" y="1394"/>
                      <a:pt x="3084" y="342"/>
                      <a:pt x="2407" y="66"/>
                    </a:cubicBezTo>
                    <a:cubicBezTo>
                      <a:pt x="2295" y="22"/>
                      <a:pt x="2177" y="1"/>
                      <a:pt x="2058" y="1"/>
                    </a:cubicBezTo>
                    <a:close/>
                  </a:path>
                </a:pathLst>
              </a:custGeom>
              <a:solidFill>
                <a:srgbClr val="FE63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9"/>
              <p:cNvSpPr/>
              <p:nvPr/>
            </p:nvSpPr>
            <p:spPr>
              <a:xfrm>
                <a:off x="1194238" y="3873475"/>
                <a:ext cx="137875" cy="109425"/>
              </a:xfrm>
              <a:custGeom>
                <a:rect b="b" l="l" r="r" t="t"/>
                <a:pathLst>
                  <a:path extrusionOk="0" h="4377" w="5515">
                    <a:moveTo>
                      <a:pt x="3666" y="0"/>
                    </a:moveTo>
                    <a:cubicBezTo>
                      <a:pt x="3038" y="0"/>
                      <a:pt x="2304" y="260"/>
                      <a:pt x="1655" y="771"/>
                    </a:cubicBezTo>
                    <a:cubicBezTo>
                      <a:pt x="477" y="1674"/>
                      <a:pt x="1" y="3052"/>
                      <a:pt x="627" y="3854"/>
                    </a:cubicBezTo>
                    <a:cubicBezTo>
                      <a:pt x="899" y="4205"/>
                      <a:pt x="1344" y="4377"/>
                      <a:pt x="1859" y="4377"/>
                    </a:cubicBezTo>
                    <a:cubicBezTo>
                      <a:pt x="2485" y="4377"/>
                      <a:pt x="3214" y="4123"/>
                      <a:pt x="3860" y="3628"/>
                    </a:cubicBezTo>
                    <a:cubicBezTo>
                      <a:pt x="5038" y="2701"/>
                      <a:pt x="5514" y="1323"/>
                      <a:pt x="4888" y="521"/>
                    </a:cubicBezTo>
                    <a:cubicBezTo>
                      <a:pt x="4618" y="172"/>
                      <a:pt x="4177" y="0"/>
                      <a:pt x="3666" y="0"/>
                    </a:cubicBezTo>
                    <a:close/>
                  </a:path>
                </a:pathLst>
              </a:custGeom>
              <a:solidFill>
                <a:srgbClr val="FE63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9"/>
              <p:cNvSpPr/>
              <p:nvPr/>
            </p:nvSpPr>
            <p:spPr>
              <a:xfrm>
                <a:off x="1350888" y="3731400"/>
                <a:ext cx="134725" cy="164825"/>
              </a:xfrm>
              <a:custGeom>
                <a:rect b="b" l="l" r="r" t="t"/>
                <a:pathLst>
                  <a:path extrusionOk="0" h="6593" w="5389">
                    <a:moveTo>
                      <a:pt x="3217" y="0"/>
                    </a:moveTo>
                    <a:cubicBezTo>
                      <a:pt x="2130" y="0"/>
                      <a:pt x="989" y="1083"/>
                      <a:pt x="527" y="2670"/>
                    </a:cubicBezTo>
                    <a:cubicBezTo>
                      <a:pt x="0" y="4449"/>
                      <a:pt x="552" y="6179"/>
                      <a:pt x="1730" y="6529"/>
                    </a:cubicBezTo>
                    <a:cubicBezTo>
                      <a:pt x="1875" y="6572"/>
                      <a:pt x="2023" y="6592"/>
                      <a:pt x="2173" y="6592"/>
                    </a:cubicBezTo>
                    <a:cubicBezTo>
                      <a:pt x="3259" y="6592"/>
                      <a:pt x="4400" y="5512"/>
                      <a:pt x="4862" y="3948"/>
                    </a:cubicBezTo>
                    <a:cubicBezTo>
                      <a:pt x="5389" y="2143"/>
                      <a:pt x="4837" y="414"/>
                      <a:pt x="3659" y="63"/>
                    </a:cubicBezTo>
                    <a:cubicBezTo>
                      <a:pt x="3514" y="21"/>
                      <a:pt x="3366" y="0"/>
                      <a:pt x="3217"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9"/>
              <p:cNvSpPr/>
              <p:nvPr/>
            </p:nvSpPr>
            <p:spPr>
              <a:xfrm>
                <a:off x="1394113" y="3547550"/>
                <a:ext cx="107800" cy="132150"/>
              </a:xfrm>
              <a:custGeom>
                <a:rect b="b" l="l" r="r" t="t"/>
                <a:pathLst>
                  <a:path extrusionOk="0" h="5286" w="4312">
                    <a:moveTo>
                      <a:pt x="1724" y="0"/>
                    </a:moveTo>
                    <a:cubicBezTo>
                      <a:pt x="1608" y="0"/>
                      <a:pt x="1492" y="16"/>
                      <a:pt x="1379" y="49"/>
                    </a:cubicBezTo>
                    <a:cubicBezTo>
                      <a:pt x="427" y="324"/>
                      <a:pt x="1" y="1728"/>
                      <a:pt x="427" y="3157"/>
                    </a:cubicBezTo>
                    <a:cubicBezTo>
                      <a:pt x="780" y="4416"/>
                      <a:pt x="1698" y="5285"/>
                      <a:pt x="2580" y="5285"/>
                    </a:cubicBezTo>
                    <a:cubicBezTo>
                      <a:pt x="2699" y="5285"/>
                      <a:pt x="2817" y="5269"/>
                      <a:pt x="2933" y="5237"/>
                    </a:cubicBezTo>
                    <a:cubicBezTo>
                      <a:pt x="3885" y="4961"/>
                      <a:pt x="4311" y="3558"/>
                      <a:pt x="3885" y="2129"/>
                    </a:cubicBezTo>
                    <a:cubicBezTo>
                      <a:pt x="3510" y="870"/>
                      <a:pt x="2589" y="0"/>
                      <a:pt x="1724"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9"/>
              <p:cNvSpPr/>
              <p:nvPr/>
            </p:nvSpPr>
            <p:spPr>
              <a:xfrm>
                <a:off x="1493113" y="3630925"/>
                <a:ext cx="151650" cy="191600"/>
              </a:xfrm>
              <a:custGeom>
                <a:rect b="b" l="l" r="r" t="t"/>
                <a:pathLst>
                  <a:path extrusionOk="0" h="7664" w="6066">
                    <a:moveTo>
                      <a:pt x="3524" y="0"/>
                    </a:moveTo>
                    <a:cubicBezTo>
                      <a:pt x="2240" y="0"/>
                      <a:pt x="932" y="1329"/>
                      <a:pt x="502" y="3230"/>
                    </a:cubicBezTo>
                    <a:cubicBezTo>
                      <a:pt x="0" y="5310"/>
                      <a:pt x="727" y="7290"/>
                      <a:pt x="2131" y="7616"/>
                    </a:cubicBezTo>
                    <a:cubicBezTo>
                      <a:pt x="2267" y="7648"/>
                      <a:pt x="2404" y="7663"/>
                      <a:pt x="2542" y="7663"/>
                    </a:cubicBezTo>
                    <a:cubicBezTo>
                      <a:pt x="3821" y="7663"/>
                      <a:pt x="5112" y="6334"/>
                      <a:pt x="5564" y="4433"/>
                    </a:cubicBezTo>
                    <a:cubicBezTo>
                      <a:pt x="6066" y="2353"/>
                      <a:pt x="5339" y="373"/>
                      <a:pt x="3935" y="47"/>
                    </a:cubicBezTo>
                    <a:cubicBezTo>
                      <a:pt x="3799" y="16"/>
                      <a:pt x="3662" y="0"/>
                      <a:pt x="3524"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9"/>
              <p:cNvSpPr/>
              <p:nvPr/>
            </p:nvSpPr>
            <p:spPr>
              <a:xfrm>
                <a:off x="968663" y="3330075"/>
                <a:ext cx="731875" cy="740350"/>
              </a:xfrm>
              <a:custGeom>
                <a:rect b="b" l="l" r="r" t="t"/>
                <a:pathLst>
                  <a:path extrusionOk="0" h="29614" w="29275">
                    <a:moveTo>
                      <a:pt x="20101" y="1"/>
                    </a:moveTo>
                    <a:cubicBezTo>
                      <a:pt x="21480" y="2432"/>
                      <a:pt x="22207" y="5264"/>
                      <a:pt x="22081" y="8272"/>
                    </a:cubicBezTo>
                    <a:cubicBezTo>
                      <a:pt x="21764" y="16628"/>
                      <a:pt x="14896" y="23197"/>
                      <a:pt x="6587" y="23197"/>
                    </a:cubicBezTo>
                    <a:cubicBezTo>
                      <a:pt x="6372" y="23197"/>
                      <a:pt x="6157" y="23193"/>
                      <a:pt x="5941" y="23184"/>
                    </a:cubicBezTo>
                    <a:cubicBezTo>
                      <a:pt x="3836" y="23109"/>
                      <a:pt x="1830" y="22582"/>
                      <a:pt x="1" y="21730"/>
                    </a:cubicBezTo>
                    <a:lnTo>
                      <a:pt x="1" y="21730"/>
                    </a:lnTo>
                    <a:cubicBezTo>
                      <a:pt x="527" y="22658"/>
                      <a:pt x="1154" y="23535"/>
                      <a:pt x="1830" y="24312"/>
                    </a:cubicBezTo>
                    <a:cubicBezTo>
                      <a:pt x="4537" y="27420"/>
                      <a:pt x="8472" y="29425"/>
                      <a:pt x="12908" y="29600"/>
                    </a:cubicBezTo>
                    <a:cubicBezTo>
                      <a:pt x="13125" y="29609"/>
                      <a:pt x="13340" y="29613"/>
                      <a:pt x="13554" y="29613"/>
                    </a:cubicBezTo>
                    <a:cubicBezTo>
                      <a:pt x="21841" y="29613"/>
                      <a:pt x="28731" y="23067"/>
                      <a:pt x="29049" y="14688"/>
                    </a:cubicBezTo>
                    <a:cubicBezTo>
                      <a:pt x="29274" y="9274"/>
                      <a:pt x="26668" y="4387"/>
                      <a:pt x="22582" y="1454"/>
                    </a:cubicBezTo>
                    <a:cubicBezTo>
                      <a:pt x="21806" y="903"/>
                      <a:pt x="20978" y="427"/>
                      <a:pt x="20101" y="1"/>
                    </a:cubicBezTo>
                    <a:close/>
                  </a:path>
                </a:pathLst>
              </a:custGeom>
              <a:solidFill>
                <a:srgbClr val="F66E43">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9"/>
              <p:cNvSpPr/>
              <p:nvPr/>
            </p:nvSpPr>
            <p:spPr>
              <a:xfrm>
                <a:off x="1053263" y="3371725"/>
                <a:ext cx="133475" cy="126000"/>
              </a:xfrm>
              <a:custGeom>
                <a:rect b="b" l="l" r="r" t="t"/>
                <a:pathLst>
                  <a:path extrusionOk="0" h="5040" w="5339">
                    <a:moveTo>
                      <a:pt x="3563" y="1"/>
                    </a:moveTo>
                    <a:cubicBezTo>
                      <a:pt x="2800" y="1"/>
                      <a:pt x="1894" y="459"/>
                      <a:pt x="1203" y="1267"/>
                    </a:cubicBezTo>
                    <a:cubicBezTo>
                      <a:pt x="176" y="2470"/>
                      <a:pt x="0" y="4024"/>
                      <a:pt x="802" y="4701"/>
                    </a:cubicBezTo>
                    <a:cubicBezTo>
                      <a:pt x="1065" y="4931"/>
                      <a:pt x="1404" y="5040"/>
                      <a:pt x="1776" y="5040"/>
                    </a:cubicBezTo>
                    <a:cubicBezTo>
                      <a:pt x="2539" y="5040"/>
                      <a:pt x="3445" y="4582"/>
                      <a:pt x="4136" y="3773"/>
                    </a:cubicBezTo>
                    <a:cubicBezTo>
                      <a:pt x="5163" y="2570"/>
                      <a:pt x="5339" y="1042"/>
                      <a:pt x="4537" y="340"/>
                    </a:cubicBezTo>
                    <a:cubicBezTo>
                      <a:pt x="4274" y="110"/>
                      <a:pt x="3935" y="1"/>
                      <a:pt x="3563"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9"/>
              <p:cNvSpPr/>
              <p:nvPr/>
            </p:nvSpPr>
            <p:spPr>
              <a:xfrm>
                <a:off x="972438" y="3331300"/>
                <a:ext cx="348400" cy="379900"/>
              </a:xfrm>
              <a:custGeom>
                <a:rect b="b" l="l" r="r" t="t"/>
                <a:pathLst>
                  <a:path extrusionOk="0" h="15196" w="13936">
                    <a:moveTo>
                      <a:pt x="10089" y="1"/>
                    </a:moveTo>
                    <a:cubicBezTo>
                      <a:pt x="9486" y="1"/>
                      <a:pt x="8869" y="146"/>
                      <a:pt x="8296" y="428"/>
                    </a:cubicBezTo>
                    <a:cubicBezTo>
                      <a:pt x="4211" y="2408"/>
                      <a:pt x="1178" y="6368"/>
                      <a:pt x="351" y="10804"/>
                    </a:cubicBezTo>
                    <a:cubicBezTo>
                      <a:pt x="0" y="12659"/>
                      <a:pt x="852" y="14563"/>
                      <a:pt x="2782" y="15090"/>
                    </a:cubicBezTo>
                    <a:cubicBezTo>
                      <a:pt x="3048" y="15161"/>
                      <a:pt x="3327" y="15195"/>
                      <a:pt x="3612" y="15195"/>
                    </a:cubicBezTo>
                    <a:cubicBezTo>
                      <a:pt x="5126" y="15195"/>
                      <a:pt x="6769" y="14220"/>
                      <a:pt x="7043" y="12659"/>
                    </a:cubicBezTo>
                    <a:cubicBezTo>
                      <a:pt x="7594" y="9802"/>
                      <a:pt x="9173" y="7696"/>
                      <a:pt x="11780" y="6418"/>
                    </a:cubicBezTo>
                    <a:cubicBezTo>
                      <a:pt x="13484" y="5616"/>
                      <a:pt x="13935" y="3210"/>
                      <a:pt x="13033" y="1681"/>
                    </a:cubicBezTo>
                    <a:cubicBezTo>
                      <a:pt x="12372" y="542"/>
                      <a:pt x="11255" y="1"/>
                      <a:pt x="10089" y="1"/>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49"/>
            <p:cNvGrpSpPr/>
            <p:nvPr/>
          </p:nvGrpSpPr>
          <p:grpSpPr>
            <a:xfrm>
              <a:off x="1077912" y="32505"/>
              <a:ext cx="2148929" cy="2163499"/>
              <a:chOff x="530713" y="2074375"/>
              <a:chExt cx="671100" cy="675650"/>
            </a:xfrm>
          </p:grpSpPr>
          <p:sp>
            <p:nvSpPr>
              <p:cNvPr id="2189" name="Google Shape;2189;p49"/>
              <p:cNvSpPr/>
              <p:nvPr/>
            </p:nvSpPr>
            <p:spPr>
              <a:xfrm>
                <a:off x="650388" y="2206225"/>
                <a:ext cx="427350" cy="422700"/>
              </a:xfrm>
              <a:custGeom>
                <a:rect b="b" l="l" r="r" t="t"/>
                <a:pathLst>
                  <a:path extrusionOk="0" h="16908" w="17094">
                    <a:moveTo>
                      <a:pt x="8506" y="1"/>
                    </a:moveTo>
                    <a:cubicBezTo>
                      <a:pt x="4006" y="1"/>
                      <a:pt x="272" y="3565"/>
                      <a:pt x="101" y="8104"/>
                    </a:cubicBezTo>
                    <a:cubicBezTo>
                      <a:pt x="1" y="10360"/>
                      <a:pt x="803" y="12440"/>
                      <a:pt x="2181" y="14019"/>
                    </a:cubicBezTo>
                    <a:cubicBezTo>
                      <a:pt x="3660" y="15698"/>
                      <a:pt x="5790" y="16801"/>
                      <a:pt x="8196" y="16901"/>
                    </a:cubicBezTo>
                    <a:cubicBezTo>
                      <a:pt x="8305" y="16905"/>
                      <a:pt x="8413" y="16907"/>
                      <a:pt x="8520" y="16907"/>
                    </a:cubicBezTo>
                    <a:cubicBezTo>
                      <a:pt x="13039" y="16907"/>
                      <a:pt x="16798" y="13334"/>
                      <a:pt x="16993" y="8781"/>
                    </a:cubicBezTo>
                    <a:cubicBezTo>
                      <a:pt x="17094" y="5823"/>
                      <a:pt x="15690" y="3167"/>
                      <a:pt x="13460" y="1588"/>
                    </a:cubicBezTo>
                    <a:cubicBezTo>
                      <a:pt x="12156" y="635"/>
                      <a:pt x="10577" y="84"/>
                      <a:pt x="8873" y="9"/>
                    </a:cubicBezTo>
                    <a:cubicBezTo>
                      <a:pt x="8750" y="3"/>
                      <a:pt x="8628" y="1"/>
                      <a:pt x="850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9"/>
              <p:cNvSpPr/>
              <p:nvPr/>
            </p:nvSpPr>
            <p:spPr>
              <a:xfrm>
                <a:off x="834613" y="2087225"/>
                <a:ext cx="68325" cy="139275"/>
              </a:xfrm>
              <a:custGeom>
                <a:rect b="b" l="l" r="r" t="t"/>
                <a:pathLst>
                  <a:path extrusionOk="0" h="5571" w="2733">
                    <a:moveTo>
                      <a:pt x="1167" y="0"/>
                    </a:moveTo>
                    <a:cubicBezTo>
                      <a:pt x="915" y="0"/>
                      <a:pt x="657" y="30"/>
                      <a:pt x="426" y="107"/>
                    </a:cubicBezTo>
                    <a:cubicBezTo>
                      <a:pt x="401" y="132"/>
                      <a:pt x="351" y="157"/>
                      <a:pt x="301" y="157"/>
                    </a:cubicBezTo>
                    <a:cubicBezTo>
                      <a:pt x="226" y="207"/>
                      <a:pt x="126" y="282"/>
                      <a:pt x="76" y="358"/>
                    </a:cubicBezTo>
                    <a:cubicBezTo>
                      <a:pt x="0" y="508"/>
                      <a:pt x="76" y="633"/>
                      <a:pt x="176" y="759"/>
                    </a:cubicBezTo>
                    <a:cubicBezTo>
                      <a:pt x="326" y="934"/>
                      <a:pt x="577" y="1059"/>
                      <a:pt x="827" y="1135"/>
                    </a:cubicBezTo>
                    <a:lnTo>
                      <a:pt x="677" y="5520"/>
                    </a:lnTo>
                    <a:lnTo>
                      <a:pt x="1604" y="5571"/>
                    </a:lnTo>
                    <a:lnTo>
                      <a:pt x="1780" y="1235"/>
                    </a:lnTo>
                    <a:cubicBezTo>
                      <a:pt x="2081" y="1210"/>
                      <a:pt x="2507" y="1109"/>
                      <a:pt x="2607" y="784"/>
                    </a:cubicBezTo>
                    <a:cubicBezTo>
                      <a:pt x="2732" y="232"/>
                      <a:pt x="2030" y="57"/>
                      <a:pt x="1629" y="32"/>
                    </a:cubicBezTo>
                    <a:cubicBezTo>
                      <a:pt x="1484" y="12"/>
                      <a:pt x="1327" y="0"/>
                      <a:pt x="116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9"/>
              <p:cNvSpPr/>
              <p:nvPr/>
            </p:nvSpPr>
            <p:spPr>
              <a:xfrm>
                <a:off x="911688" y="2122375"/>
                <a:ext cx="80225" cy="125425"/>
              </a:xfrm>
              <a:custGeom>
                <a:rect b="b" l="l" r="r" t="t"/>
                <a:pathLst>
                  <a:path extrusionOk="0" h="5017" w="3209">
                    <a:moveTo>
                      <a:pt x="1345" y="1"/>
                    </a:moveTo>
                    <a:cubicBezTo>
                      <a:pt x="1315" y="1"/>
                      <a:pt x="1284" y="2"/>
                      <a:pt x="1253" y="4"/>
                    </a:cubicBezTo>
                    <a:lnTo>
                      <a:pt x="1128" y="4"/>
                    </a:lnTo>
                    <a:cubicBezTo>
                      <a:pt x="1028" y="29"/>
                      <a:pt x="952" y="54"/>
                      <a:pt x="877" y="104"/>
                    </a:cubicBezTo>
                    <a:cubicBezTo>
                      <a:pt x="777" y="230"/>
                      <a:pt x="777" y="355"/>
                      <a:pt x="852" y="480"/>
                    </a:cubicBezTo>
                    <a:cubicBezTo>
                      <a:pt x="927" y="681"/>
                      <a:pt x="1103" y="856"/>
                      <a:pt x="1328" y="982"/>
                    </a:cubicBezTo>
                    <a:lnTo>
                      <a:pt x="0" y="4716"/>
                    </a:lnTo>
                    <a:lnTo>
                      <a:pt x="802" y="5017"/>
                    </a:lnTo>
                    <a:lnTo>
                      <a:pt x="2105" y="1333"/>
                    </a:lnTo>
                    <a:cubicBezTo>
                      <a:pt x="2214" y="1352"/>
                      <a:pt x="2337" y="1372"/>
                      <a:pt x="2458" y="1372"/>
                    </a:cubicBezTo>
                    <a:cubicBezTo>
                      <a:pt x="2645" y="1372"/>
                      <a:pt x="2826" y="1325"/>
                      <a:pt x="2932" y="1157"/>
                    </a:cubicBezTo>
                    <a:cubicBezTo>
                      <a:pt x="3208" y="706"/>
                      <a:pt x="2632" y="380"/>
                      <a:pt x="2281" y="230"/>
                    </a:cubicBezTo>
                    <a:cubicBezTo>
                      <a:pt x="2006" y="115"/>
                      <a:pt x="1669" y="1"/>
                      <a:pt x="1345"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9"/>
              <p:cNvSpPr/>
              <p:nvPr/>
            </p:nvSpPr>
            <p:spPr>
              <a:xfrm>
                <a:off x="1044513" y="2267750"/>
                <a:ext cx="157300" cy="93475"/>
              </a:xfrm>
              <a:custGeom>
                <a:rect b="b" l="l" r="r" t="t"/>
                <a:pathLst>
                  <a:path extrusionOk="0" h="3739" w="6292">
                    <a:moveTo>
                      <a:pt x="5019" y="1"/>
                    </a:moveTo>
                    <a:cubicBezTo>
                      <a:pt x="4866" y="1"/>
                      <a:pt x="4756" y="117"/>
                      <a:pt x="4687" y="254"/>
                    </a:cubicBezTo>
                    <a:cubicBezTo>
                      <a:pt x="4562" y="505"/>
                      <a:pt x="4537" y="806"/>
                      <a:pt x="4587" y="1107"/>
                    </a:cubicBezTo>
                    <a:lnTo>
                      <a:pt x="0" y="2761"/>
                    </a:lnTo>
                    <a:lnTo>
                      <a:pt x="376" y="3738"/>
                    </a:lnTo>
                    <a:lnTo>
                      <a:pt x="4863" y="2109"/>
                    </a:lnTo>
                    <a:cubicBezTo>
                      <a:pt x="5004" y="2392"/>
                      <a:pt x="5257" y="2765"/>
                      <a:pt x="5622" y="2765"/>
                    </a:cubicBezTo>
                    <a:cubicBezTo>
                      <a:pt x="5644" y="2765"/>
                      <a:pt x="5667" y="2764"/>
                      <a:pt x="5690" y="2761"/>
                    </a:cubicBezTo>
                    <a:cubicBezTo>
                      <a:pt x="6291" y="2660"/>
                      <a:pt x="6191" y="1858"/>
                      <a:pt x="6041" y="1432"/>
                    </a:cubicBezTo>
                    <a:cubicBezTo>
                      <a:pt x="5915" y="1031"/>
                      <a:pt x="5740" y="580"/>
                      <a:pt x="5464" y="254"/>
                    </a:cubicBezTo>
                    <a:cubicBezTo>
                      <a:pt x="5414" y="229"/>
                      <a:pt x="5389" y="179"/>
                      <a:pt x="5339" y="154"/>
                    </a:cubicBezTo>
                    <a:cubicBezTo>
                      <a:pt x="5264" y="79"/>
                      <a:pt x="5163" y="29"/>
                      <a:pt x="5063" y="4"/>
                    </a:cubicBezTo>
                    <a:cubicBezTo>
                      <a:pt x="5048" y="2"/>
                      <a:pt x="5033" y="1"/>
                      <a:pt x="501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9"/>
              <p:cNvSpPr/>
              <p:nvPr/>
            </p:nvSpPr>
            <p:spPr>
              <a:xfrm>
                <a:off x="989363" y="2208700"/>
                <a:ext cx="121600" cy="101775"/>
              </a:xfrm>
              <a:custGeom>
                <a:rect b="b" l="l" r="r" t="t"/>
                <a:pathLst>
                  <a:path extrusionOk="0" h="4071" w="4864">
                    <a:moveTo>
                      <a:pt x="3324" y="0"/>
                    </a:moveTo>
                    <a:cubicBezTo>
                      <a:pt x="3301" y="0"/>
                      <a:pt x="3279" y="3"/>
                      <a:pt x="3259" y="10"/>
                    </a:cubicBezTo>
                    <a:cubicBezTo>
                      <a:pt x="3109" y="35"/>
                      <a:pt x="3033" y="160"/>
                      <a:pt x="3033" y="286"/>
                    </a:cubicBezTo>
                    <a:cubicBezTo>
                      <a:pt x="2983" y="511"/>
                      <a:pt x="3033" y="762"/>
                      <a:pt x="3134" y="987"/>
                    </a:cubicBezTo>
                    <a:lnTo>
                      <a:pt x="1" y="3393"/>
                    </a:lnTo>
                    <a:lnTo>
                      <a:pt x="502" y="4070"/>
                    </a:lnTo>
                    <a:lnTo>
                      <a:pt x="3610" y="1689"/>
                    </a:lnTo>
                    <a:cubicBezTo>
                      <a:pt x="3768" y="1847"/>
                      <a:pt x="3988" y="2036"/>
                      <a:pt x="4221" y="2036"/>
                    </a:cubicBezTo>
                    <a:cubicBezTo>
                      <a:pt x="4284" y="2036"/>
                      <a:pt x="4348" y="2022"/>
                      <a:pt x="4412" y="1990"/>
                    </a:cubicBezTo>
                    <a:cubicBezTo>
                      <a:pt x="4863" y="1789"/>
                      <a:pt x="4562" y="1163"/>
                      <a:pt x="4362" y="887"/>
                    </a:cubicBezTo>
                    <a:cubicBezTo>
                      <a:pt x="4161" y="586"/>
                      <a:pt x="3936" y="286"/>
                      <a:pt x="3610" y="110"/>
                    </a:cubicBezTo>
                    <a:cubicBezTo>
                      <a:pt x="3585" y="85"/>
                      <a:pt x="3560" y="60"/>
                      <a:pt x="3510" y="60"/>
                    </a:cubicBezTo>
                    <a:cubicBezTo>
                      <a:pt x="3455" y="23"/>
                      <a:pt x="3386" y="0"/>
                      <a:pt x="3324"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9"/>
              <p:cNvSpPr/>
              <p:nvPr/>
            </p:nvSpPr>
            <p:spPr>
              <a:xfrm>
                <a:off x="964938" y="2123100"/>
                <a:ext cx="122200" cy="146000"/>
              </a:xfrm>
              <a:custGeom>
                <a:rect b="b" l="l" r="r" t="t"/>
                <a:pathLst>
                  <a:path extrusionOk="0" h="5840" w="4888">
                    <a:moveTo>
                      <a:pt x="2607" y="0"/>
                    </a:moveTo>
                    <a:cubicBezTo>
                      <a:pt x="2507" y="0"/>
                      <a:pt x="2381" y="0"/>
                      <a:pt x="2281" y="50"/>
                    </a:cubicBezTo>
                    <a:cubicBezTo>
                      <a:pt x="2131" y="151"/>
                      <a:pt x="2106" y="326"/>
                      <a:pt x="2156" y="476"/>
                    </a:cubicBezTo>
                    <a:cubicBezTo>
                      <a:pt x="2206" y="752"/>
                      <a:pt x="2381" y="1003"/>
                      <a:pt x="2582" y="1203"/>
                    </a:cubicBezTo>
                    <a:lnTo>
                      <a:pt x="0" y="5289"/>
                    </a:lnTo>
                    <a:lnTo>
                      <a:pt x="878" y="5840"/>
                    </a:lnTo>
                    <a:lnTo>
                      <a:pt x="3409" y="1830"/>
                    </a:lnTo>
                    <a:cubicBezTo>
                      <a:pt x="3588" y="1919"/>
                      <a:pt x="3828" y="2009"/>
                      <a:pt x="4047" y="2009"/>
                    </a:cubicBezTo>
                    <a:cubicBezTo>
                      <a:pt x="4196" y="2009"/>
                      <a:pt x="4335" y="1967"/>
                      <a:pt x="4437" y="1855"/>
                    </a:cubicBezTo>
                    <a:cubicBezTo>
                      <a:pt x="4888" y="1404"/>
                      <a:pt x="4286" y="827"/>
                      <a:pt x="3935" y="577"/>
                    </a:cubicBezTo>
                    <a:cubicBezTo>
                      <a:pt x="3584" y="351"/>
                      <a:pt x="3183" y="101"/>
                      <a:pt x="2757" y="25"/>
                    </a:cubicBezTo>
                    <a:cubicBezTo>
                      <a:pt x="2707" y="0"/>
                      <a:pt x="2657" y="0"/>
                      <a:pt x="260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9"/>
              <p:cNvSpPr/>
              <p:nvPr/>
            </p:nvSpPr>
            <p:spPr>
              <a:xfrm>
                <a:off x="1055163" y="2389100"/>
                <a:ext cx="141625" cy="65325"/>
              </a:xfrm>
              <a:custGeom>
                <a:rect b="b" l="l" r="r" t="t"/>
                <a:pathLst>
                  <a:path extrusionOk="0" h="2613" w="5665">
                    <a:moveTo>
                      <a:pt x="5146" y="1"/>
                    </a:moveTo>
                    <a:cubicBezTo>
                      <a:pt x="5055" y="1"/>
                      <a:pt x="4971" y="45"/>
                      <a:pt x="4888" y="112"/>
                    </a:cubicBezTo>
                    <a:cubicBezTo>
                      <a:pt x="4712" y="288"/>
                      <a:pt x="4587" y="538"/>
                      <a:pt x="4487" y="789"/>
                    </a:cubicBezTo>
                    <a:lnTo>
                      <a:pt x="26" y="613"/>
                    </a:lnTo>
                    <a:lnTo>
                      <a:pt x="0" y="1591"/>
                    </a:lnTo>
                    <a:lnTo>
                      <a:pt x="4386" y="1766"/>
                    </a:lnTo>
                    <a:cubicBezTo>
                      <a:pt x="4412" y="2067"/>
                      <a:pt x="4512" y="2518"/>
                      <a:pt x="4863" y="2593"/>
                    </a:cubicBezTo>
                    <a:cubicBezTo>
                      <a:pt x="4912" y="2607"/>
                      <a:pt x="4958" y="2613"/>
                      <a:pt x="5001" y="2613"/>
                    </a:cubicBezTo>
                    <a:cubicBezTo>
                      <a:pt x="5444" y="2613"/>
                      <a:pt x="5594" y="1956"/>
                      <a:pt x="5640" y="1591"/>
                    </a:cubicBezTo>
                    <a:cubicBezTo>
                      <a:pt x="5665" y="1215"/>
                      <a:pt x="5665" y="764"/>
                      <a:pt x="5539" y="388"/>
                    </a:cubicBezTo>
                    <a:cubicBezTo>
                      <a:pt x="5514" y="338"/>
                      <a:pt x="5514" y="288"/>
                      <a:pt x="5489" y="263"/>
                    </a:cubicBezTo>
                    <a:cubicBezTo>
                      <a:pt x="5439" y="162"/>
                      <a:pt x="5389" y="87"/>
                      <a:pt x="5289" y="37"/>
                    </a:cubicBezTo>
                    <a:cubicBezTo>
                      <a:pt x="5239" y="12"/>
                      <a:pt x="5191" y="1"/>
                      <a:pt x="514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9"/>
              <p:cNvSpPr/>
              <p:nvPr/>
            </p:nvSpPr>
            <p:spPr>
              <a:xfrm>
                <a:off x="1033863" y="2465200"/>
                <a:ext cx="125325" cy="75150"/>
              </a:xfrm>
              <a:custGeom>
                <a:rect b="b" l="l" r="r" t="t"/>
                <a:pathLst>
                  <a:path extrusionOk="0" h="3006" w="5013">
                    <a:moveTo>
                      <a:pt x="276" y="1"/>
                    </a:moveTo>
                    <a:lnTo>
                      <a:pt x="0" y="803"/>
                    </a:lnTo>
                    <a:lnTo>
                      <a:pt x="3685" y="2106"/>
                    </a:lnTo>
                    <a:cubicBezTo>
                      <a:pt x="3609" y="2382"/>
                      <a:pt x="3584" y="2783"/>
                      <a:pt x="3860" y="2933"/>
                    </a:cubicBezTo>
                    <a:cubicBezTo>
                      <a:pt x="3938" y="2983"/>
                      <a:pt x="4013" y="3005"/>
                      <a:pt x="4085" y="3005"/>
                    </a:cubicBezTo>
                    <a:cubicBezTo>
                      <a:pt x="4407" y="3005"/>
                      <a:pt x="4660" y="2568"/>
                      <a:pt x="4762" y="2281"/>
                    </a:cubicBezTo>
                    <a:cubicBezTo>
                      <a:pt x="4888" y="1981"/>
                      <a:pt x="5013" y="1605"/>
                      <a:pt x="5013" y="1254"/>
                    </a:cubicBezTo>
                    <a:cubicBezTo>
                      <a:pt x="5013" y="1204"/>
                      <a:pt x="5013" y="1153"/>
                      <a:pt x="4988" y="1128"/>
                    </a:cubicBezTo>
                    <a:cubicBezTo>
                      <a:pt x="4988" y="1028"/>
                      <a:pt x="4938" y="953"/>
                      <a:pt x="4888" y="878"/>
                    </a:cubicBezTo>
                    <a:cubicBezTo>
                      <a:pt x="4834" y="824"/>
                      <a:pt x="4773" y="799"/>
                      <a:pt x="4709" y="799"/>
                    </a:cubicBezTo>
                    <a:cubicBezTo>
                      <a:pt x="4653" y="799"/>
                      <a:pt x="4595" y="818"/>
                      <a:pt x="4537" y="853"/>
                    </a:cubicBezTo>
                    <a:cubicBezTo>
                      <a:pt x="4311" y="953"/>
                      <a:pt x="4161" y="1103"/>
                      <a:pt x="4010" y="1329"/>
                    </a:cubicBezTo>
                    <a:lnTo>
                      <a:pt x="276"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9"/>
              <p:cNvSpPr/>
              <p:nvPr/>
            </p:nvSpPr>
            <p:spPr>
              <a:xfrm>
                <a:off x="934863" y="2579875"/>
                <a:ext cx="94000" cy="153575"/>
              </a:xfrm>
              <a:custGeom>
                <a:rect b="b" l="l" r="r" t="t"/>
                <a:pathLst>
                  <a:path extrusionOk="0" h="6143" w="3760">
                    <a:moveTo>
                      <a:pt x="978" y="0"/>
                    </a:moveTo>
                    <a:lnTo>
                      <a:pt x="0" y="351"/>
                    </a:lnTo>
                    <a:lnTo>
                      <a:pt x="1629" y="4862"/>
                    </a:lnTo>
                    <a:cubicBezTo>
                      <a:pt x="1329" y="5013"/>
                      <a:pt x="928" y="5288"/>
                      <a:pt x="978" y="5664"/>
                    </a:cubicBezTo>
                    <a:cubicBezTo>
                      <a:pt x="1037" y="6035"/>
                      <a:pt x="1342" y="6142"/>
                      <a:pt x="1670" y="6142"/>
                    </a:cubicBezTo>
                    <a:cubicBezTo>
                      <a:pt x="1896" y="6142"/>
                      <a:pt x="2132" y="6091"/>
                      <a:pt x="2306" y="6040"/>
                    </a:cubicBezTo>
                    <a:cubicBezTo>
                      <a:pt x="2707" y="5915"/>
                      <a:pt x="3158" y="5739"/>
                      <a:pt x="3484" y="5439"/>
                    </a:cubicBezTo>
                    <a:cubicBezTo>
                      <a:pt x="3509" y="5414"/>
                      <a:pt x="3559" y="5363"/>
                      <a:pt x="3584" y="5338"/>
                    </a:cubicBezTo>
                    <a:cubicBezTo>
                      <a:pt x="3660" y="5263"/>
                      <a:pt x="3735" y="5163"/>
                      <a:pt x="3735" y="5038"/>
                    </a:cubicBezTo>
                    <a:cubicBezTo>
                      <a:pt x="3760" y="4862"/>
                      <a:pt x="3635" y="4737"/>
                      <a:pt x="3484" y="4687"/>
                    </a:cubicBezTo>
                    <a:cubicBezTo>
                      <a:pt x="3290" y="4590"/>
                      <a:pt x="3065" y="4553"/>
                      <a:pt x="2834" y="4553"/>
                    </a:cubicBezTo>
                    <a:cubicBezTo>
                      <a:pt x="2767" y="4553"/>
                      <a:pt x="2700" y="4556"/>
                      <a:pt x="2632" y="4561"/>
                    </a:cubicBezTo>
                    <a:lnTo>
                      <a:pt x="978" y="0"/>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9"/>
              <p:cNvSpPr/>
              <p:nvPr/>
            </p:nvSpPr>
            <p:spPr>
              <a:xfrm>
                <a:off x="971213" y="2542900"/>
                <a:ext cx="101525" cy="116350"/>
              </a:xfrm>
              <a:custGeom>
                <a:rect b="b" l="l" r="r" t="t"/>
                <a:pathLst>
                  <a:path extrusionOk="0" h="4654" w="4061">
                    <a:moveTo>
                      <a:pt x="677" y="0"/>
                    </a:moveTo>
                    <a:lnTo>
                      <a:pt x="0" y="502"/>
                    </a:lnTo>
                    <a:lnTo>
                      <a:pt x="2356" y="3609"/>
                    </a:lnTo>
                    <a:cubicBezTo>
                      <a:pt x="2155" y="3810"/>
                      <a:pt x="1930" y="4111"/>
                      <a:pt x="2055" y="4411"/>
                    </a:cubicBezTo>
                    <a:cubicBezTo>
                      <a:pt x="2144" y="4589"/>
                      <a:pt x="2290" y="4654"/>
                      <a:pt x="2454" y="4654"/>
                    </a:cubicBezTo>
                    <a:cubicBezTo>
                      <a:pt x="2707" y="4654"/>
                      <a:pt x="3000" y="4498"/>
                      <a:pt x="3183" y="4361"/>
                    </a:cubicBezTo>
                    <a:cubicBezTo>
                      <a:pt x="3459" y="4161"/>
                      <a:pt x="3759" y="3935"/>
                      <a:pt x="3960" y="3634"/>
                    </a:cubicBezTo>
                    <a:cubicBezTo>
                      <a:pt x="3960" y="3584"/>
                      <a:pt x="3985" y="3559"/>
                      <a:pt x="4010" y="3509"/>
                    </a:cubicBezTo>
                    <a:cubicBezTo>
                      <a:pt x="4035" y="3434"/>
                      <a:pt x="4060" y="3334"/>
                      <a:pt x="4060" y="3258"/>
                    </a:cubicBezTo>
                    <a:cubicBezTo>
                      <a:pt x="4010" y="3108"/>
                      <a:pt x="3910" y="3033"/>
                      <a:pt x="3759" y="3033"/>
                    </a:cubicBezTo>
                    <a:cubicBezTo>
                      <a:pt x="3699" y="3019"/>
                      <a:pt x="3639" y="3013"/>
                      <a:pt x="3578" y="3013"/>
                    </a:cubicBezTo>
                    <a:cubicBezTo>
                      <a:pt x="3413" y="3013"/>
                      <a:pt x="3248" y="3060"/>
                      <a:pt x="3083" y="3133"/>
                    </a:cubicBezTo>
                    <a:lnTo>
                      <a:pt x="677" y="0"/>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9"/>
              <p:cNvSpPr/>
              <p:nvPr/>
            </p:nvSpPr>
            <p:spPr>
              <a:xfrm>
                <a:off x="1011938" y="2518450"/>
                <a:ext cx="146625" cy="115225"/>
              </a:xfrm>
              <a:custGeom>
                <a:rect b="b" l="l" r="r" t="t"/>
                <a:pathLst>
                  <a:path extrusionOk="0" h="4609" w="5865">
                    <a:moveTo>
                      <a:pt x="552" y="1"/>
                    </a:moveTo>
                    <a:lnTo>
                      <a:pt x="0" y="878"/>
                    </a:lnTo>
                    <a:lnTo>
                      <a:pt x="4010" y="3409"/>
                    </a:lnTo>
                    <a:cubicBezTo>
                      <a:pt x="3860" y="3710"/>
                      <a:pt x="3734" y="4186"/>
                      <a:pt x="4010" y="4462"/>
                    </a:cubicBezTo>
                    <a:cubicBezTo>
                      <a:pt x="4114" y="4566"/>
                      <a:pt x="4228" y="4609"/>
                      <a:pt x="4343" y="4609"/>
                    </a:cubicBezTo>
                    <a:cubicBezTo>
                      <a:pt x="4699" y="4609"/>
                      <a:pt x="5074" y="4201"/>
                      <a:pt x="5263" y="3936"/>
                    </a:cubicBezTo>
                    <a:cubicBezTo>
                      <a:pt x="5514" y="3585"/>
                      <a:pt x="5740" y="3184"/>
                      <a:pt x="5840" y="2758"/>
                    </a:cubicBezTo>
                    <a:cubicBezTo>
                      <a:pt x="5840" y="2708"/>
                      <a:pt x="5840" y="2658"/>
                      <a:pt x="5840" y="2607"/>
                    </a:cubicBezTo>
                    <a:cubicBezTo>
                      <a:pt x="5865" y="2507"/>
                      <a:pt x="5840" y="2382"/>
                      <a:pt x="5790" y="2282"/>
                    </a:cubicBezTo>
                    <a:cubicBezTo>
                      <a:pt x="5720" y="2177"/>
                      <a:pt x="5625" y="2133"/>
                      <a:pt x="5515" y="2133"/>
                    </a:cubicBezTo>
                    <a:cubicBezTo>
                      <a:pt x="5468" y="2133"/>
                      <a:pt x="5417" y="2141"/>
                      <a:pt x="5364" y="2156"/>
                    </a:cubicBezTo>
                    <a:cubicBezTo>
                      <a:pt x="5113" y="2206"/>
                      <a:pt x="4862" y="2382"/>
                      <a:pt x="4637" y="2582"/>
                    </a:cubicBezTo>
                    <a:lnTo>
                      <a:pt x="552"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9"/>
              <p:cNvSpPr/>
              <p:nvPr/>
            </p:nvSpPr>
            <p:spPr>
              <a:xfrm>
                <a:off x="823963" y="2608675"/>
                <a:ext cx="69575" cy="141350"/>
              </a:xfrm>
              <a:custGeom>
                <a:rect b="b" l="l" r="r" t="t"/>
                <a:pathLst>
                  <a:path extrusionOk="0" h="5654" w="2783">
                    <a:moveTo>
                      <a:pt x="1153" y="1"/>
                    </a:moveTo>
                    <a:lnTo>
                      <a:pt x="978" y="4387"/>
                    </a:lnTo>
                    <a:cubicBezTo>
                      <a:pt x="652" y="4412"/>
                      <a:pt x="226" y="4512"/>
                      <a:pt x="126" y="4863"/>
                    </a:cubicBezTo>
                    <a:cubicBezTo>
                      <a:pt x="0" y="5414"/>
                      <a:pt x="727" y="5615"/>
                      <a:pt x="1128" y="5640"/>
                    </a:cubicBezTo>
                    <a:cubicBezTo>
                      <a:pt x="1252" y="5648"/>
                      <a:pt x="1378" y="5653"/>
                      <a:pt x="1505" y="5653"/>
                    </a:cubicBezTo>
                    <a:cubicBezTo>
                      <a:pt x="1788" y="5653"/>
                      <a:pt x="2071" y="5626"/>
                      <a:pt x="2331" y="5540"/>
                    </a:cubicBezTo>
                    <a:cubicBezTo>
                      <a:pt x="2381" y="5515"/>
                      <a:pt x="2431" y="5515"/>
                      <a:pt x="2482" y="5490"/>
                    </a:cubicBezTo>
                    <a:cubicBezTo>
                      <a:pt x="2557" y="5440"/>
                      <a:pt x="2657" y="5389"/>
                      <a:pt x="2707" y="5289"/>
                    </a:cubicBezTo>
                    <a:cubicBezTo>
                      <a:pt x="2782" y="5139"/>
                      <a:pt x="2732" y="5013"/>
                      <a:pt x="2607" y="4888"/>
                    </a:cubicBezTo>
                    <a:cubicBezTo>
                      <a:pt x="2431" y="4713"/>
                      <a:pt x="2206" y="4587"/>
                      <a:pt x="1930" y="4487"/>
                    </a:cubicBezTo>
                    <a:lnTo>
                      <a:pt x="2106" y="26"/>
                    </a:lnTo>
                    <a:lnTo>
                      <a:pt x="1153"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9"/>
              <p:cNvSpPr/>
              <p:nvPr/>
            </p:nvSpPr>
            <p:spPr>
              <a:xfrm>
                <a:off x="736238" y="2587375"/>
                <a:ext cx="80225" cy="125350"/>
              </a:xfrm>
              <a:custGeom>
                <a:rect b="b" l="l" r="r" t="t"/>
                <a:pathLst>
                  <a:path extrusionOk="0" h="5014" w="3209">
                    <a:moveTo>
                      <a:pt x="2407" y="1"/>
                    </a:moveTo>
                    <a:lnTo>
                      <a:pt x="1078" y="3685"/>
                    </a:lnTo>
                    <a:cubicBezTo>
                      <a:pt x="982" y="3656"/>
                      <a:pt x="864" y="3635"/>
                      <a:pt x="745" y="3635"/>
                    </a:cubicBezTo>
                    <a:cubicBezTo>
                      <a:pt x="553" y="3635"/>
                      <a:pt x="359" y="3690"/>
                      <a:pt x="251" y="3860"/>
                    </a:cubicBezTo>
                    <a:cubicBezTo>
                      <a:pt x="1" y="4287"/>
                      <a:pt x="577" y="4637"/>
                      <a:pt x="903" y="4763"/>
                    </a:cubicBezTo>
                    <a:cubicBezTo>
                      <a:pt x="1229" y="4888"/>
                      <a:pt x="1605" y="5013"/>
                      <a:pt x="1955" y="5013"/>
                    </a:cubicBezTo>
                    <a:cubicBezTo>
                      <a:pt x="1980" y="5013"/>
                      <a:pt x="2031" y="5013"/>
                      <a:pt x="2081" y="4988"/>
                    </a:cubicBezTo>
                    <a:cubicBezTo>
                      <a:pt x="2156" y="4988"/>
                      <a:pt x="2256" y="4963"/>
                      <a:pt x="2306" y="4888"/>
                    </a:cubicBezTo>
                    <a:cubicBezTo>
                      <a:pt x="2432" y="4788"/>
                      <a:pt x="2407" y="4662"/>
                      <a:pt x="2356" y="4537"/>
                    </a:cubicBezTo>
                    <a:cubicBezTo>
                      <a:pt x="2256" y="4337"/>
                      <a:pt x="2081" y="4161"/>
                      <a:pt x="1880" y="4011"/>
                    </a:cubicBezTo>
                    <a:lnTo>
                      <a:pt x="3209" y="276"/>
                    </a:lnTo>
                    <a:lnTo>
                      <a:pt x="2407"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9"/>
              <p:cNvSpPr/>
              <p:nvPr/>
            </p:nvSpPr>
            <p:spPr>
              <a:xfrm>
                <a:off x="532613" y="2481500"/>
                <a:ext cx="156650" cy="93450"/>
              </a:xfrm>
              <a:custGeom>
                <a:rect b="b" l="l" r="r" t="t"/>
                <a:pathLst>
                  <a:path extrusionOk="0" h="3738" w="6266">
                    <a:moveTo>
                      <a:pt x="5915" y="0"/>
                    </a:moveTo>
                    <a:lnTo>
                      <a:pt x="1429" y="1629"/>
                    </a:lnTo>
                    <a:cubicBezTo>
                      <a:pt x="1287" y="1346"/>
                      <a:pt x="1012" y="973"/>
                      <a:pt x="666" y="973"/>
                    </a:cubicBezTo>
                    <a:cubicBezTo>
                      <a:pt x="645" y="973"/>
                      <a:pt x="623" y="975"/>
                      <a:pt x="602" y="978"/>
                    </a:cubicBezTo>
                    <a:cubicBezTo>
                      <a:pt x="0" y="1078"/>
                      <a:pt x="100" y="1880"/>
                      <a:pt x="251" y="2306"/>
                    </a:cubicBezTo>
                    <a:cubicBezTo>
                      <a:pt x="376" y="2707"/>
                      <a:pt x="551" y="3158"/>
                      <a:pt x="827" y="3484"/>
                    </a:cubicBezTo>
                    <a:cubicBezTo>
                      <a:pt x="877" y="3509"/>
                      <a:pt x="902" y="3559"/>
                      <a:pt x="952" y="3584"/>
                    </a:cubicBezTo>
                    <a:cubicBezTo>
                      <a:pt x="1028" y="3659"/>
                      <a:pt x="1128" y="3735"/>
                      <a:pt x="1228" y="3735"/>
                    </a:cubicBezTo>
                    <a:cubicBezTo>
                      <a:pt x="1243" y="3737"/>
                      <a:pt x="1258" y="3738"/>
                      <a:pt x="1273" y="3738"/>
                    </a:cubicBezTo>
                    <a:cubicBezTo>
                      <a:pt x="1425" y="3738"/>
                      <a:pt x="1535" y="3621"/>
                      <a:pt x="1604" y="3484"/>
                    </a:cubicBezTo>
                    <a:cubicBezTo>
                      <a:pt x="1729" y="3233"/>
                      <a:pt x="1755" y="2933"/>
                      <a:pt x="1704" y="2632"/>
                    </a:cubicBezTo>
                    <a:lnTo>
                      <a:pt x="6266" y="978"/>
                    </a:lnTo>
                    <a:lnTo>
                      <a:pt x="5915" y="0"/>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9"/>
              <p:cNvSpPr/>
              <p:nvPr/>
            </p:nvSpPr>
            <p:spPr>
              <a:xfrm>
                <a:off x="616563" y="2524725"/>
                <a:ext cx="122200" cy="101525"/>
              </a:xfrm>
              <a:custGeom>
                <a:rect b="b" l="l" r="r" t="t"/>
                <a:pathLst>
                  <a:path extrusionOk="0" h="4061" w="4888">
                    <a:moveTo>
                      <a:pt x="4361" y="1"/>
                    </a:moveTo>
                    <a:lnTo>
                      <a:pt x="1254" y="2356"/>
                    </a:lnTo>
                    <a:cubicBezTo>
                      <a:pt x="1113" y="2196"/>
                      <a:pt x="877" y="2020"/>
                      <a:pt x="647" y="2020"/>
                    </a:cubicBezTo>
                    <a:cubicBezTo>
                      <a:pt x="589" y="2020"/>
                      <a:pt x="532" y="2031"/>
                      <a:pt x="477" y="2056"/>
                    </a:cubicBezTo>
                    <a:cubicBezTo>
                      <a:pt x="1" y="2281"/>
                      <a:pt x="301" y="2883"/>
                      <a:pt x="502" y="3183"/>
                    </a:cubicBezTo>
                    <a:cubicBezTo>
                      <a:pt x="702" y="3459"/>
                      <a:pt x="953" y="3760"/>
                      <a:pt x="1254" y="3960"/>
                    </a:cubicBezTo>
                    <a:cubicBezTo>
                      <a:pt x="1279" y="3960"/>
                      <a:pt x="1329" y="3985"/>
                      <a:pt x="1354" y="4011"/>
                    </a:cubicBezTo>
                    <a:cubicBezTo>
                      <a:pt x="1454" y="4061"/>
                      <a:pt x="1529" y="4061"/>
                      <a:pt x="1630" y="4061"/>
                    </a:cubicBezTo>
                    <a:cubicBezTo>
                      <a:pt x="1780" y="4011"/>
                      <a:pt x="1830" y="3910"/>
                      <a:pt x="1855" y="3760"/>
                    </a:cubicBezTo>
                    <a:cubicBezTo>
                      <a:pt x="1880" y="3534"/>
                      <a:pt x="1830" y="3309"/>
                      <a:pt x="1730" y="3083"/>
                    </a:cubicBezTo>
                    <a:lnTo>
                      <a:pt x="4888" y="677"/>
                    </a:lnTo>
                    <a:lnTo>
                      <a:pt x="436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9"/>
              <p:cNvSpPr/>
              <p:nvPr/>
            </p:nvSpPr>
            <p:spPr>
              <a:xfrm>
                <a:off x="640988" y="2565450"/>
                <a:ext cx="122225" cy="146275"/>
              </a:xfrm>
              <a:custGeom>
                <a:rect b="b" l="l" r="r" t="t"/>
                <a:pathLst>
                  <a:path extrusionOk="0" h="5851" w="4889">
                    <a:moveTo>
                      <a:pt x="4011" y="1"/>
                    </a:moveTo>
                    <a:lnTo>
                      <a:pt x="1455" y="4011"/>
                    </a:lnTo>
                    <a:cubicBezTo>
                      <a:pt x="1283" y="3925"/>
                      <a:pt x="1063" y="3848"/>
                      <a:pt x="855" y="3848"/>
                    </a:cubicBezTo>
                    <a:cubicBezTo>
                      <a:pt x="697" y="3848"/>
                      <a:pt x="546" y="3892"/>
                      <a:pt x="427" y="4011"/>
                    </a:cubicBezTo>
                    <a:cubicBezTo>
                      <a:pt x="1" y="4437"/>
                      <a:pt x="577" y="5013"/>
                      <a:pt x="928" y="5264"/>
                    </a:cubicBezTo>
                    <a:cubicBezTo>
                      <a:pt x="1279" y="5514"/>
                      <a:pt x="1680" y="5740"/>
                      <a:pt x="2106" y="5840"/>
                    </a:cubicBezTo>
                    <a:lnTo>
                      <a:pt x="2257" y="5840"/>
                    </a:lnTo>
                    <a:cubicBezTo>
                      <a:pt x="2290" y="5847"/>
                      <a:pt x="2322" y="5850"/>
                      <a:pt x="2352" y="5850"/>
                    </a:cubicBezTo>
                    <a:cubicBezTo>
                      <a:pt x="2436" y="5850"/>
                      <a:pt x="2509" y="5827"/>
                      <a:pt x="2582" y="5790"/>
                    </a:cubicBezTo>
                    <a:cubicBezTo>
                      <a:pt x="2733" y="5690"/>
                      <a:pt x="2758" y="5539"/>
                      <a:pt x="2733" y="5364"/>
                    </a:cubicBezTo>
                    <a:cubicBezTo>
                      <a:pt x="2658" y="5113"/>
                      <a:pt x="2507" y="4863"/>
                      <a:pt x="2307" y="4637"/>
                    </a:cubicBezTo>
                    <a:lnTo>
                      <a:pt x="4888" y="577"/>
                    </a:lnTo>
                    <a:lnTo>
                      <a:pt x="4011" y="1"/>
                    </a:ln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9"/>
              <p:cNvSpPr/>
              <p:nvPr/>
            </p:nvSpPr>
            <p:spPr>
              <a:xfrm>
                <a:off x="530713" y="2380250"/>
                <a:ext cx="142275" cy="65800"/>
              </a:xfrm>
              <a:custGeom>
                <a:rect b="b" l="l" r="r" t="t"/>
                <a:pathLst>
                  <a:path extrusionOk="0" h="2632" w="5691">
                    <a:moveTo>
                      <a:pt x="681" y="1"/>
                    </a:moveTo>
                    <a:cubicBezTo>
                      <a:pt x="225" y="1"/>
                      <a:pt x="74" y="648"/>
                      <a:pt x="51" y="1018"/>
                    </a:cubicBezTo>
                    <a:cubicBezTo>
                      <a:pt x="1" y="1419"/>
                      <a:pt x="1" y="1845"/>
                      <a:pt x="126" y="2221"/>
                    </a:cubicBezTo>
                    <a:cubicBezTo>
                      <a:pt x="151" y="2271"/>
                      <a:pt x="176" y="2321"/>
                      <a:pt x="201" y="2371"/>
                    </a:cubicBezTo>
                    <a:cubicBezTo>
                      <a:pt x="226" y="2446"/>
                      <a:pt x="302" y="2546"/>
                      <a:pt x="377" y="2597"/>
                    </a:cubicBezTo>
                    <a:cubicBezTo>
                      <a:pt x="425" y="2621"/>
                      <a:pt x="473" y="2632"/>
                      <a:pt x="520" y="2632"/>
                    </a:cubicBezTo>
                    <a:cubicBezTo>
                      <a:pt x="618" y="2632"/>
                      <a:pt x="710" y="2581"/>
                      <a:pt x="778" y="2496"/>
                    </a:cubicBezTo>
                    <a:cubicBezTo>
                      <a:pt x="978" y="2346"/>
                      <a:pt x="1104" y="2095"/>
                      <a:pt x="1179" y="1820"/>
                    </a:cubicBezTo>
                    <a:lnTo>
                      <a:pt x="5640" y="1995"/>
                    </a:lnTo>
                    <a:lnTo>
                      <a:pt x="5690" y="1043"/>
                    </a:lnTo>
                    <a:lnTo>
                      <a:pt x="1279" y="867"/>
                    </a:lnTo>
                    <a:cubicBezTo>
                      <a:pt x="1254" y="541"/>
                      <a:pt x="1154" y="115"/>
                      <a:pt x="803" y="15"/>
                    </a:cubicBezTo>
                    <a:cubicBezTo>
                      <a:pt x="760" y="5"/>
                      <a:pt x="720" y="1"/>
                      <a:pt x="68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9"/>
              <p:cNvSpPr/>
              <p:nvPr/>
            </p:nvSpPr>
            <p:spPr>
              <a:xfrm>
                <a:off x="568313" y="2294500"/>
                <a:ext cx="125975" cy="75475"/>
              </a:xfrm>
              <a:custGeom>
                <a:rect b="b" l="l" r="r" t="t"/>
                <a:pathLst>
                  <a:path extrusionOk="0" h="3019" w="5039">
                    <a:moveTo>
                      <a:pt x="959" y="0"/>
                    </a:moveTo>
                    <a:cubicBezTo>
                      <a:pt x="622" y="0"/>
                      <a:pt x="376" y="443"/>
                      <a:pt x="251" y="713"/>
                    </a:cubicBezTo>
                    <a:cubicBezTo>
                      <a:pt x="126" y="1039"/>
                      <a:pt x="1" y="1415"/>
                      <a:pt x="26" y="1766"/>
                    </a:cubicBezTo>
                    <a:cubicBezTo>
                      <a:pt x="26" y="1791"/>
                      <a:pt x="26" y="1841"/>
                      <a:pt x="26" y="1891"/>
                    </a:cubicBezTo>
                    <a:cubicBezTo>
                      <a:pt x="51" y="1966"/>
                      <a:pt x="76" y="2067"/>
                      <a:pt x="126" y="2117"/>
                    </a:cubicBezTo>
                    <a:cubicBezTo>
                      <a:pt x="193" y="2184"/>
                      <a:pt x="261" y="2208"/>
                      <a:pt x="328" y="2208"/>
                    </a:cubicBezTo>
                    <a:cubicBezTo>
                      <a:pt x="386" y="2208"/>
                      <a:pt x="444" y="2190"/>
                      <a:pt x="502" y="2167"/>
                    </a:cubicBezTo>
                    <a:cubicBezTo>
                      <a:pt x="702" y="2067"/>
                      <a:pt x="878" y="1891"/>
                      <a:pt x="1003" y="1691"/>
                    </a:cubicBezTo>
                    <a:lnTo>
                      <a:pt x="4738" y="3019"/>
                    </a:lnTo>
                    <a:lnTo>
                      <a:pt x="5038" y="2217"/>
                    </a:lnTo>
                    <a:lnTo>
                      <a:pt x="1354" y="914"/>
                    </a:lnTo>
                    <a:cubicBezTo>
                      <a:pt x="1404" y="638"/>
                      <a:pt x="1454" y="237"/>
                      <a:pt x="1179" y="62"/>
                    </a:cubicBezTo>
                    <a:cubicBezTo>
                      <a:pt x="1102" y="19"/>
                      <a:pt x="1028" y="0"/>
                      <a:pt x="959"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9"/>
              <p:cNvSpPr/>
              <p:nvPr/>
            </p:nvSpPr>
            <p:spPr>
              <a:xfrm>
                <a:off x="697388" y="2074375"/>
                <a:ext cx="104050" cy="169675"/>
              </a:xfrm>
              <a:custGeom>
                <a:rect b="b" l="l" r="r" t="t"/>
                <a:pathLst>
                  <a:path extrusionOk="0" h="6787" w="4162">
                    <a:moveTo>
                      <a:pt x="2299" y="1"/>
                    </a:moveTo>
                    <a:cubicBezTo>
                      <a:pt x="2049" y="1"/>
                      <a:pt x="1789" y="58"/>
                      <a:pt x="1605" y="120"/>
                    </a:cubicBezTo>
                    <a:cubicBezTo>
                      <a:pt x="1154" y="270"/>
                      <a:pt x="652" y="445"/>
                      <a:pt x="301" y="771"/>
                    </a:cubicBezTo>
                    <a:cubicBezTo>
                      <a:pt x="251" y="796"/>
                      <a:pt x="226" y="846"/>
                      <a:pt x="176" y="897"/>
                    </a:cubicBezTo>
                    <a:cubicBezTo>
                      <a:pt x="101" y="972"/>
                      <a:pt x="26" y="1097"/>
                      <a:pt x="26" y="1222"/>
                    </a:cubicBezTo>
                    <a:cubicBezTo>
                      <a:pt x="1" y="1423"/>
                      <a:pt x="126" y="1548"/>
                      <a:pt x="301" y="1623"/>
                    </a:cubicBezTo>
                    <a:cubicBezTo>
                      <a:pt x="515" y="1721"/>
                      <a:pt x="759" y="1757"/>
                      <a:pt x="1010" y="1757"/>
                    </a:cubicBezTo>
                    <a:cubicBezTo>
                      <a:pt x="1082" y="1757"/>
                      <a:pt x="1155" y="1754"/>
                      <a:pt x="1229" y="1749"/>
                    </a:cubicBezTo>
                    <a:lnTo>
                      <a:pt x="3058" y="6786"/>
                    </a:lnTo>
                    <a:lnTo>
                      <a:pt x="4161" y="6385"/>
                    </a:lnTo>
                    <a:lnTo>
                      <a:pt x="2331" y="1423"/>
                    </a:lnTo>
                    <a:cubicBezTo>
                      <a:pt x="2682" y="1247"/>
                      <a:pt x="3108" y="947"/>
                      <a:pt x="3058" y="521"/>
                    </a:cubicBezTo>
                    <a:cubicBezTo>
                      <a:pt x="2999" y="121"/>
                      <a:pt x="2660" y="1"/>
                      <a:pt x="229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9"/>
              <p:cNvSpPr/>
              <p:nvPr/>
            </p:nvSpPr>
            <p:spPr>
              <a:xfrm>
                <a:off x="654788" y="2175625"/>
                <a:ext cx="102150" cy="116675"/>
              </a:xfrm>
              <a:custGeom>
                <a:rect b="b" l="l" r="r" t="t"/>
                <a:pathLst>
                  <a:path extrusionOk="0" h="4667" w="4086">
                    <a:moveTo>
                      <a:pt x="1606" y="0"/>
                    </a:moveTo>
                    <a:cubicBezTo>
                      <a:pt x="1356" y="0"/>
                      <a:pt x="1070" y="159"/>
                      <a:pt x="903" y="280"/>
                    </a:cubicBezTo>
                    <a:cubicBezTo>
                      <a:pt x="602" y="481"/>
                      <a:pt x="301" y="731"/>
                      <a:pt x="126" y="1032"/>
                    </a:cubicBezTo>
                    <a:cubicBezTo>
                      <a:pt x="101" y="1057"/>
                      <a:pt x="76" y="1107"/>
                      <a:pt x="50" y="1132"/>
                    </a:cubicBezTo>
                    <a:cubicBezTo>
                      <a:pt x="25" y="1233"/>
                      <a:pt x="0" y="1308"/>
                      <a:pt x="25" y="1408"/>
                    </a:cubicBezTo>
                    <a:cubicBezTo>
                      <a:pt x="50" y="1558"/>
                      <a:pt x="176" y="1609"/>
                      <a:pt x="301" y="1634"/>
                    </a:cubicBezTo>
                    <a:cubicBezTo>
                      <a:pt x="340" y="1638"/>
                      <a:pt x="379" y="1640"/>
                      <a:pt x="419" y="1640"/>
                    </a:cubicBezTo>
                    <a:cubicBezTo>
                      <a:pt x="612" y="1640"/>
                      <a:pt x="816" y="1591"/>
                      <a:pt x="1003" y="1508"/>
                    </a:cubicBezTo>
                    <a:lnTo>
                      <a:pt x="3409" y="4666"/>
                    </a:lnTo>
                    <a:lnTo>
                      <a:pt x="4086" y="4140"/>
                    </a:lnTo>
                    <a:lnTo>
                      <a:pt x="1705" y="1032"/>
                    </a:lnTo>
                    <a:cubicBezTo>
                      <a:pt x="1905" y="857"/>
                      <a:pt x="2156" y="531"/>
                      <a:pt x="2005" y="255"/>
                    </a:cubicBezTo>
                    <a:cubicBezTo>
                      <a:pt x="1916" y="67"/>
                      <a:pt x="1769" y="0"/>
                      <a:pt x="1606"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9"/>
              <p:cNvSpPr/>
              <p:nvPr/>
            </p:nvSpPr>
            <p:spPr>
              <a:xfrm>
                <a:off x="569563" y="2201425"/>
                <a:ext cx="146025" cy="115300"/>
              </a:xfrm>
              <a:custGeom>
                <a:rect b="b" l="l" r="r" t="t"/>
                <a:pathLst>
                  <a:path extrusionOk="0" h="4612" w="5841">
                    <a:moveTo>
                      <a:pt x="1501" y="0"/>
                    </a:moveTo>
                    <a:cubicBezTo>
                      <a:pt x="1136" y="0"/>
                      <a:pt x="765" y="395"/>
                      <a:pt x="577" y="677"/>
                    </a:cubicBezTo>
                    <a:cubicBezTo>
                      <a:pt x="352" y="1003"/>
                      <a:pt x="101" y="1429"/>
                      <a:pt x="26" y="1830"/>
                    </a:cubicBezTo>
                    <a:cubicBezTo>
                      <a:pt x="1" y="1880"/>
                      <a:pt x="1" y="1930"/>
                      <a:pt x="1" y="2005"/>
                    </a:cubicBezTo>
                    <a:cubicBezTo>
                      <a:pt x="1" y="2105"/>
                      <a:pt x="1" y="2206"/>
                      <a:pt x="51" y="2306"/>
                    </a:cubicBezTo>
                    <a:cubicBezTo>
                      <a:pt x="130" y="2424"/>
                      <a:pt x="255" y="2465"/>
                      <a:pt x="377" y="2465"/>
                    </a:cubicBezTo>
                    <a:cubicBezTo>
                      <a:pt x="411" y="2465"/>
                      <a:pt x="445" y="2462"/>
                      <a:pt x="477" y="2456"/>
                    </a:cubicBezTo>
                    <a:cubicBezTo>
                      <a:pt x="753" y="2381"/>
                      <a:pt x="1003" y="2231"/>
                      <a:pt x="1204" y="2030"/>
                    </a:cubicBezTo>
                    <a:lnTo>
                      <a:pt x="5289" y="4612"/>
                    </a:lnTo>
                    <a:lnTo>
                      <a:pt x="5840" y="3734"/>
                    </a:lnTo>
                    <a:lnTo>
                      <a:pt x="1830" y="1178"/>
                    </a:lnTo>
                    <a:cubicBezTo>
                      <a:pt x="1981" y="877"/>
                      <a:pt x="2131" y="426"/>
                      <a:pt x="1855" y="150"/>
                    </a:cubicBezTo>
                    <a:cubicBezTo>
                      <a:pt x="1743" y="44"/>
                      <a:pt x="1622" y="0"/>
                      <a:pt x="1501"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a:off x="684863" y="2403050"/>
                <a:ext cx="104025" cy="137850"/>
              </a:xfrm>
              <a:custGeom>
                <a:rect b="b" l="l" r="r" t="t"/>
                <a:pathLst>
                  <a:path extrusionOk="0" h="5514" w="4161">
                    <a:moveTo>
                      <a:pt x="1018" y="1"/>
                    </a:moveTo>
                    <a:cubicBezTo>
                      <a:pt x="929" y="1"/>
                      <a:pt x="840" y="10"/>
                      <a:pt x="752" y="30"/>
                    </a:cubicBezTo>
                    <a:cubicBezTo>
                      <a:pt x="0" y="256"/>
                      <a:pt x="176" y="1233"/>
                      <a:pt x="251" y="1810"/>
                    </a:cubicBezTo>
                    <a:cubicBezTo>
                      <a:pt x="376" y="2537"/>
                      <a:pt x="627" y="3263"/>
                      <a:pt x="1003" y="3915"/>
                    </a:cubicBezTo>
                    <a:cubicBezTo>
                      <a:pt x="1203" y="4266"/>
                      <a:pt x="1454" y="4592"/>
                      <a:pt x="1755" y="4893"/>
                    </a:cubicBezTo>
                    <a:cubicBezTo>
                      <a:pt x="1930" y="5093"/>
                      <a:pt x="2131" y="5269"/>
                      <a:pt x="2381" y="5369"/>
                    </a:cubicBezTo>
                    <a:cubicBezTo>
                      <a:pt x="2549" y="5462"/>
                      <a:pt x="2743" y="5513"/>
                      <a:pt x="2935" y="5513"/>
                    </a:cubicBezTo>
                    <a:cubicBezTo>
                      <a:pt x="3002" y="5513"/>
                      <a:pt x="3068" y="5507"/>
                      <a:pt x="3133" y="5494"/>
                    </a:cubicBezTo>
                    <a:cubicBezTo>
                      <a:pt x="3409" y="5419"/>
                      <a:pt x="3634" y="5218"/>
                      <a:pt x="3785" y="4993"/>
                    </a:cubicBezTo>
                    <a:cubicBezTo>
                      <a:pt x="3935" y="4742"/>
                      <a:pt x="4010" y="4467"/>
                      <a:pt x="4061" y="4191"/>
                    </a:cubicBezTo>
                    <a:cubicBezTo>
                      <a:pt x="4161" y="3364"/>
                      <a:pt x="4010" y="2512"/>
                      <a:pt x="3584" y="1785"/>
                    </a:cubicBezTo>
                    <a:cubicBezTo>
                      <a:pt x="3158" y="1083"/>
                      <a:pt x="2507" y="507"/>
                      <a:pt x="1730" y="181"/>
                    </a:cubicBezTo>
                    <a:cubicBezTo>
                      <a:pt x="1510" y="71"/>
                      <a:pt x="1262" y="1"/>
                      <a:pt x="101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9"/>
              <p:cNvSpPr/>
              <p:nvPr/>
            </p:nvSpPr>
            <p:spPr>
              <a:xfrm>
                <a:off x="727463" y="2285475"/>
                <a:ext cx="71450" cy="108675"/>
              </a:xfrm>
              <a:custGeom>
                <a:rect b="b" l="l" r="r" t="t"/>
                <a:pathLst>
                  <a:path extrusionOk="0" h="4347" w="2858">
                    <a:moveTo>
                      <a:pt x="1205" y="0"/>
                    </a:moveTo>
                    <a:cubicBezTo>
                      <a:pt x="961" y="0"/>
                      <a:pt x="738" y="78"/>
                      <a:pt x="602" y="272"/>
                    </a:cubicBezTo>
                    <a:cubicBezTo>
                      <a:pt x="251" y="824"/>
                      <a:pt x="26" y="1450"/>
                      <a:pt x="26" y="2102"/>
                    </a:cubicBezTo>
                    <a:cubicBezTo>
                      <a:pt x="1" y="2503"/>
                      <a:pt x="76" y="2904"/>
                      <a:pt x="201" y="3280"/>
                    </a:cubicBezTo>
                    <a:cubicBezTo>
                      <a:pt x="301" y="3580"/>
                      <a:pt x="452" y="3856"/>
                      <a:pt x="702" y="4082"/>
                    </a:cubicBezTo>
                    <a:cubicBezTo>
                      <a:pt x="887" y="4248"/>
                      <a:pt x="1154" y="4346"/>
                      <a:pt x="1401" y="4346"/>
                    </a:cubicBezTo>
                    <a:cubicBezTo>
                      <a:pt x="1490" y="4346"/>
                      <a:pt x="1576" y="4334"/>
                      <a:pt x="1655" y="4307"/>
                    </a:cubicBezTo>
                    <a:cubicBezTo>
                      <a:pt x="1855" y="4232"/>
                      <a:pt x="2006" y="4107"/>
                      <a:pt x="2131" y="3956"/>
                    </a:cubicBezTo>
                    <a:cubicBezTo>
                      <a:pt x="2432" y="3555"/>
                      <a:pt x="2607" y="3079"/>
                      <a:pt x="2707" y="2603"/>
                    </a:cubicBezTo>
                    <a:cubicBezTo>
                      <a:pt x="2808" y="2227"/>
                      <a:pt x="2858" y="1851"/>
                      <a:pt x="2808" y="1475"/>
                    </a:cubicBezTo>
                    <a:cubicBezTo>
                      <a:pt x="2732" y="1074"/>
                      <a:pt x="2582" y="698"/>
                      <a:pt x="2256" y="423"/>
                    </a:cubicBezTo>
                    <a:cubicBezTo>
                      <a:pt x="2026" y="193"/>
                      <a:pt x="1590" y="0"/>
                      <a:pt x="120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a:off x="836488" y="2436125"/>
                <a:ext cx="114700" cy="88825"/>
              </a:xfrm>
              <a:custGeom>
                <a:rect b="b" l="l" r="r" t="t"/>
                <a:pathLst>
                  <a:path extrusionOk="0" h="3553" w="4588">
                    <a:moveTo>
                      <a:pt x="999" y="1"/>
                    </a:moveTo>
                    <a:cubicBezTo>
                      <a:pt x="543" y="1"/>
                      <a:pt x="134" y="140"/>
                      <a:pt x="51" y="637"/>
                    </a:cubicBezTo>
                    <a:cubicBezTo>
                      <a:pt x="1" y="888"/>
                      <a:pt x="51" y="1138"/>
                      <a:pt x="126" y="1364"/>
                    </a:cubicBezTo>
                    <a:cubicBezTo>
                      <a:pt x="377" y="2041"/>
                      <a:pt x="853" y="2617"/>
                      <a:pt x="1454" y="3018"/>
                    </a:cubicBezTo>
                    <a:cubicBezTo>
                      <a:pt x="1989" y="3375"/>
                      <a:pt x="2623" y="3553"/>
                      <a:pt x="3267" y="3553"/>
                    </a:cubicBezTo>
                    <a:cubicBezTo>
                      <a:pt x="3348" y="3553"/>
                      <a:pt x="3429" y="3550"/>
                      <a:pt x="3509" y="3545"/>
                    </a:cubicBezTo>
                    <a:cubicBezTo>
                      <a:pt x="3835" y="3519"/>
                      <a:pt x="4186" y="3444"/>
                      <a:pt x="4387" y="3169"/>
                    </a:cubicBezTo>
                    <a:cubicBezTo>
                      <a:pt x="4512" y="3018"/>
                      <a:pt x="4587" y="2793"/>
                      <a:pt x="4562" y="2592"/>
                    </a:cubicBezTo>
                    <a:cubicBezTo>
                      <a:pt x="4562" y="2392"/>
                      <a:pt x="4512" y="2166"/>
                      <a:pt x="4412" y="1991"/>
                    </a:cubicBezTo>
                    <a:cubicBezTo>
                      <a:pt x="4111" y="1289"/>
                      <a:pt x="3484" y="737"/>
                      <a:pt x="2783" y="412"/>
                    </a:cubicBezTo>
                    <a:cubicBezTo>
                      <a:pt x="2557" y="286"/>
                      <a:pt x="2306" y="211"/>
                      <a:pt x="2056" y="161"/>
                    </a:cubicBezTo>
                    <a:cubicBezTo>
                      <a:pt x="1774" y="93"/>
                      <a:pt x="1371" y="1"/>
                      <a:pt x="99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a:off x="913563" y="2273600"/>
                <a:ext cx="114050" cy="156950"/>
              </a:xfrm>
              <a:custGeom>
                <a:rect b="b" l="l" r="r" t="t"/>
                <a:pathLst>
                  <a:path extrusionOk="0" h="6278" w="4562">
                    <a:moveTo>
                      <a:pt x="1342" y="1"/>
                    </a:moveTo>
                    <a:cubicBezTo>
                      <a:pt x="1113" y="1"/>
                      <a:pt x="887" y="86"/>
                      <a:pt x="677" y="296"/>
                    </a:cubicBezTo>
                    <a:cubicBezTo>
                      <a:pt x="451" y="522"/>
                      <a:pt x="326" y="847"/>
                      <a:pt x="251" y="1148"/>
                    </a:cubicBezTo>
                    <a:cubicBezTo>
                      <a:pt x="0" y="2050"/>
                      <a:pt x="75" y="3053"/>
                      <a:pt x="451" y="3905"/>
                    </a:cubicBezTo>
                    <a:cubicBezTo>
                      <a:pt x="802" y="4757"/>
                      <a:pt x="1454" y="5509"/>
                      <a:pt x="2256" y="5960"/>
                    </a:cubicBezTo>
                    <a:cubicBezTo>
                      <a:pt x="2545" y="6134"/>
                      <a:pt x="2879" y="6278"/>
                      <a:pt x="3212" y="6278"/>
                    </a:cubicBezTo>
                    <a:cubicBezTo>
                      <a:pt x="3311" y="6278"/>
                      <a:pt x="3411" y="6265"/>
                      <a:pt x="3509" y="6236"/>
                    </a:cubicBezTo>
                    <a:cubicBezTo>
                      <a:pt x="3760" y="6136"/>
                      <a:pt x="3960" y="5960"/>
                      <a:pt x="4111" y="5735"/>
                    </a:cubicBezTo>
                    <a:cubicBezTo>
                      <a:pt x="4261" y="5509"/>
                      <a:pt x="4336" y="5233"/>
                      <a:pt x="4386" y="4958"/>
                    </a:cubicBezTo>
                    <a:cubicBezTo>
                      <a:pt x="4562" y="3980"/>
                      <a:pt x="4311" y="2928"/>
                      <a:pt x="3810" y="2076"/>
                    </a:cubicBezTo>
                    <a:cubicBezTo>
                      <a:pt x="3634" y="1775"/>
                      <a:pt x="3434" y="1499"/>
                      <a:pt x="3208" y="1248"/>
                    </a:cubicBezTo>
                    <a:cubicBezTo>
                      <a:pt x="2774" y="795"/>
                      <a:pt x="2041" y="1"/>
                      <a:pt x="134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9"/>
              <p:cNvSpPr/>
              <p:nvPr/>
            </p:nvSpPr>
            <p:spPr>
              <a:xfrm>
                <a:off x="818938" y="2334025"/>
                <a:ext cx="65825" cy="48125"/>
              </a:xfrm>
              <a:custGeom>
                <a:rect b="b" l="l" r="r" t="t"/>
                <a:pathLst>
                  <a:path extrusionOk="0" h="1925" w="2633">
                    <a:moveTo>
                      <a:pt x="1663" y="1"/>
                    </a:moveTo>
                    <a:cubicBezTo>
                      <a:pt x="1459" y="1"/>
                      <a:pt x="1251" y="49"/>
                      <a:pt x="1079" y="135"/>
                    </a:cubicBezTo>
                    <a:cubicBezTo>
                      <a:pt x="828" y="260"/>
                      <a:pt x="627" y="435"/>
                      <a:pt x="427" y="611"/>
                    </a:cubicBezTo>
                    <a:cubicBezTo>
                      <a:pt x="302" y="736"/>
                      <a:pt x="176" y="836"/>
                      <a:pt x="101" y="987"/>
                    </a:cubicBezTo>
                    <a:cubicBezTo>
                      <a:pt x="26" y="1137"/>
                      <a:pt x="1" y="1313"/>
                      <a:pt x="51" y="1463"/>
                    </a:cubicBezTo>
                    <a:cubicBezTo>
                      <a:pt x="101" y="1588"/>
                      <a:pt x="201" y="1689"/>
                      <a:pt x="302" y="1739"/>
                    </a:cubicBezTo>
                    <a:cubicBezTo>
                      <a:pt x="427" y="1814"/>
                      <a:pt x="552" y="1839"/>
                      <a:pt x="703" y="1864"/>
                    </a:cubicBezTo>
                    <a:cubicBezTo>
                      <a:pt x="854" y="1905"/>
                      <a:pt x="1021" y="1924"/>
                      <a:pt x="1187" y="1924"/>
                    </a:cubicBezTo>
                    <a:cubicBezTo>
                      <a:pt x="1322" y="1924"/>
                      <a:pt x="1456" y="1912"/>
                      <a:pt x="1580" y="1889"/>
                    </a:cubicBezTo>
                    <a:cubicBezTo>
                      <a:pt x="1881" y="1814"/>
                      <a:pt x="2156" y="1664"/>
                      <a:pt x="2357" y="1438"/>
                    </a:cubicBezTo>
                    <a:cubicBezTo>
                      <a:pt x="2532" y="1212"/>
                      <a:pt x="2632" y="887"/>
                      <a:pt x="2532" y="586"/>
                    </a:cubicBezTo>
                    <a:cubicBezTo>
                      <a:pt x="2433" y="175"/>
                      <a:pt x="2054" y="1"/>
                      <a:pt x="1663"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9"/>
              <p:cNvSpPr/>
              <p:nvPr/>
            </p:nvSpPr>
            <p:spPr>
              <a:xfrm>
                <a:off x="800138" y="2539350"/>
                <a:ext cx="62075" cy="41775"/>
              </a:xfrm>
              <a:custGeom>
                <a:rect b="b" l="l" r="r" t="t"/>
                <a:pathLst>
                  <a:path extrusionOk="0" h="1671" w="2483">
                    <a:moveTo>
                      <a:pt x="1062" y="1"/>
                    </a:moveTo>
                    <a:cubicBezTo>
                      <a:pt x="960" y="1"/>
                      <a:pt x="857" y="7"/>
                      <a:pt x="753" y="17"/>
                    </a:cubicBezTo>
                    <a:cubicBezTo>
                      <a:pt x="602" y="42"/>
                      <a:pt x="477" y="67"/>
                      <a:pt x="327" y="117"/>
                    </a:cubicBezTo>
                    <a:cubicBezTo>
                      <a:pt x="201" y="167"/>
                      <a:pt x="76" y="268"/>
                      <a:pt x="51" y="418"/>
                    </a:cubicBezTo>
                    <a:cubicBezTo>
                      <a:pt x="1" y="518"/>
                      <a:pt x="26" y="644"/>
                      <a:pt x="76" y="769"/>
                    </a:cubicBezTo>
                    <a:cubicBezTo>
                      <a:pt x="126" y="869"/>
                      <a:pt x="201" y="969"/>
                      <a:pt x="277" y="1045"/>
                    </a:cubicBezTo>
                    <a:cubicBezTo>
                      <a:pt x="452" y="1245"/>
                      <a:pt x="653" y="1421"/>
                      <a:pt x="903" y="1546"/>
                    </a:cubicBezTo>
                    <a:cubicBezTo>
                      <a:pt x="1057" y="1631"/>
                      <a:pt x="1235" y="1670"/>
                      <a:pt x="1420" y="1670"/>
                    </a:cubicBezTo>
                    <a:cubicBezTo>
                      <a:pt x="1506" y="1670"/>
                      <a:pt x="1593" y="1662"/>
                      <a:pt x="1680" y="1646"/>
                    </a:cubicBezTo>
                    <a:cubicBezTo>
                      <a:pt x="1931" y="1571"/>
                      <a:pt x="2156" y="1395"/>
                      <a:pt x="2257" y="1145"/>
                    </a:cubicBezTo>
                    <a:cubicBezTo>
                      <a:pt x="2482" y="619"/>
                      <a:pt x="1981" y="142"/>
                      <a:pt x="1480" y="42"/>
                    </a:cubicBezTo>
                    <a:cubicBezTo>
                      <a:pt x="1347" y="13"/>
                      <a:pt x="1207" y="1"/>
                      <a:pt x="106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9"/>
              <p:cNvSpPr/>
              <p:nvPr/>
            </p:nvSpPr>
            <p:spPr>
              <a:xfrm>
                <a:off x="690488" y="2235875"/>
                <a:ext cx="189675" cy="154150"/>
              </a:xfrm>
              <a:custGeom>
                <a:rect b="b" l="l" r="r" t="t"/>
                <a:pathLst>
                  <a:path extrusionOk="0" h="6166" w="7587">
                    <a:moveTo>
                      <a:pt x="6137" y="0"/>
                    </a:moveTo>
                    <a:cubicBezTo>
                      <a:pt x="3301" y="0"/>
                      <a:pt x="724" y="1948"/>
                      <a:pt x="126" y="4762"/>
                    </a:cubicBezTo>
                    <a:cubicBezTo>
                      <a:pt x="1" y="5314"/>
                      <a:pt x="226" y="5915"/>
                      <a:pt x="828" y="6116"/>
                    </a:cubicBezTo>
                    <a:cubicBezTo>
                      <a:pt x="924" y="6150"/>
                      <a:pt x="1029" y="6166"/>
                      <a:pt x="1136" y="6166"/>
                    </a:cubicBezTo>
                    <a:cubicBezTo>
                      <a:pt x="1586" y="6166"/>
                      <a:pt x="2080" y="5880"/>
                      <a:pt x="2181" y="5414"/>
                    </a:cubicBezTo>
                    <a:cubicBezTo>
                      <a:pt x="2579" y="3551"/>
                      <a:pt x="4109" y="2181"/>
                      <a:pt x="6039" y="2181"/>
                    </a:cubicBezTo>
                    <a:cubicBezTo>
                      <a:pt x="6056" y="2181"/>
                      <a:pt x="6074" y="2181"/>
                      <a:pt x="6091" y="2181"/>
                    </a:cubicBezTo>
                    <a:cubicBezTo>
                      <a:pt x="6099" y="2181"/>
                      <a:pt x="6107" y="2181"/>
                      <a:pt x="6115" y="2181"/>
                    </a:cubicBezTo>
                    <a:cubicBezTo>
                      <a:pt x="7496" y="2181"/>
                      <a:pt x="7587" y="25"/>
                      <a:pt x="6191" y="1"/>
                    </a:cubicBezTo>
                    <a:cubicBezTo>
                      <a:pt x="6173" y="0"/>
                      <a:pt x="6155" y="0"/>
                      <a:pt x="6137" y="0"/>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9"/>
              <p:cNvSpPr/>
              <p:nvPr/>
            </p:nvSpPr>
            <p:spPr>
              <a:xfrm>
                <a:off x="704913" y="2245900"/>
                <a:ext cx="372825" cy="383025"/>
              </a:xfrm>
              <a:custGeom>
                <a:rect b="b" l="l" r="r" t="t"/>
                <a:pathLst>
                  <a:path extrusionOk="0" h="15321" w="14913">
                    <a:moveTo>
                      <a:pt x="11279" y="1"/>
                    </a:moveTo>
                    <a:lnTo>
                      <a:pt x="11279" y="1"/>
                    </a:lnTo>
                    <a:cubicBezTo>
                      <a:pt x="11529" y="452"/>
                      <a:pt x="11730" y="953"/>
                      <a:pt x="11855" y="1454"/>
                    </a:cubicBezTo>
                    <a:cubicBezTo>
                      <a:pt x="12106" y="2482"/>
                      <a:pt x="12005" y="3660"/>
                      <a:pt x="11354" y="4462"/>
                    </a:cubicBezTo>
                    <a:cubicBezTo>
                      <a:pt x="10953" y="4963"/>
                      <a:pt x="10326" y="5339"/>
                      <a:pt x="10226" y="5991"/>
                    </a:cubicBezTo>
                    <a:cubicBezTo>
                      <a:pt x="10151" y="6442"/>
                      <a:pt x="10401" y="6943"/>
                      <a:pt x="10251" y="7394"/>
                    </a:cubicBezTo>
                    <a:cubicBezTo>
                      <a:pt x="10062" y="7982"/>
                      <a:pt x="9399" y="8165"/>
                      <a:pt x="8761" y="8165"/>
                    </a:cubicBezTo>
                    <a:cubicBezTo>
                      <a:pt x="8638" y="8165"/>
                      <a:pt x="8515" y="8158"/>
                      <a:pt x="8396" y="8146"/>
                    </a:cubicBezTo>
                    <a:cubicBezTo>
                      <a:pt x="8170" y="8130"/>
                      <a:pt x="7931" y="8112"/>
                      <a:pt x="7696" y="8112"/>
                    </a:cubicBezTo>
                    <a:cubicBezTo>
                      <a:pt x="7177" y="8112"/>
                      <a:pt x="6677" y="8200"/>
                      <a:pt x="6366" y="8597"/>
                    </a:cubicBezTo>
                    <a:cubicBezTo>
                      <a:pt x="5840" y="9299"/>
                      <a:pt x="6316" y="10477"/>
                      <a:pt x="5640" y="11028"/>
                    </a:cubicBezTo>
                    <a:cubicBezTo>
                      <a:pt x="5163" y="11404"/>
                      <a:pt x="4462" y="11229"/>
                      <a:pt x="3935" y="11529"/>
                    </a:cubicBezTo>
                    <a:cubicBezTo>
                      <a:pt x="3559" y="11780"/>
                      <a:pt x="3384" y="12256"/>
                      <a:pt x="3058" y="12582"/>
                    </a:cubicBezTo>
                    <a:cubicBezTo>
                      <a:pt x="2715" y="12939"/>
                      <a:pt x="2226" y="13100"/>
                      <a:pt x="1722" y="13100"/>
                    </a:cubicBezTo>
                    <a:cubicBezTo>
                      <a:pt x="1270" y="13100"/>
                      <a:pt x="806" y="12970"/>
                      <a:pt x="426" y="12732"/>
                    </a:cubicBezTo>
                    <a:cubicBezTo>
                      <a:pt x="276" y="12632"/>
                      <a:pt x="126" y="12532"/>
                      <a:pt x="0" y="12432"/>
                    </a:cubicBezTo>
                    <a:lnTo>
                      <a:pt x="0" y="12432"/>
                    </a:lnTo>
                    <a:cubicBezTo>
                      <a:pt x="1479" y="14111"/>
                      <a:pt x="3609" y="15214"/>
                      <a:pt x="6015" y="15314"/>
                    </a:cubicBezTo>
                    <a:cubicBezTo>
                      <a:pt x="6124" y="15318"/>
                      <a:pt x="6232" y="15320"/>
                      <a:pt x="6339" y="15320"/>
                    </a:cubicBezTo>
                    <a:cubicBezTo>
                      <a:pt x="10858" y="15320"/>
                      <a:pt x="14617" y="11747"/>
                      <a:pt x="14812" y="7194"/>
                    </a:cubicBezTo>
                    <a:cubicBezTo>
                      <a:pt x="14913" y="4236"/>
                      <a:pt x="13509" y="1580"/>
                      <a:pt x="11279" y="1"/>
                    </a:cubicBezTo>
                    <a:close/>
                  </a:path>
                </a:pathLst>
              </a:custGeom>
              <a:solidFill>
                <a:srgbClr val="621156">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1" name="Shape 2221"/>
        <p:cNvGrpSpPr/>
        <p:nvPr/>
      </p:nvGrpSpPr>
      <p:grpSpPr>
        <a:xfrm>
          <a:off x="0" y="0"/>
          <a:ext cx="0" cy="0"/>
          <a:chOff x="0" y="0"/>
          <a:chExt cx="0" cy="0"/>
        </a:xfrm>
      </p:grpSpPr>
      <p:sp>
        <p:nvSpPr>
          <p:cNvPr id="2222" name="Google Shape;2222;p50"/>
          <p:cNvSpPr txBox="1"/>
          <p:nvPr/>
        </p:nvSpPr>
        <p:spPr>
          <a:xfrm>
            <a:off x="1387575" y="1629125"/>
            <a:ext cx="7207500" cy="16953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2223" name="Google Shape;2223;p50"/>
          <p:cNvSpPr/>
          <p:nvPr/>
        </p:nvSpPr>
        <p:spPr>
          <a:xfrm>
            <a:off x="1387575" y="3440625"/>
            <a:ext cx="7207500" cy="712500"/>
          </a:xfrm>
          <a:prstGeom prst="homePlate">
            <a:avLst>
              <a:gd fmla="val 50000" name="adj"/>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0"/>
          <p:cNvSpPr/>
          <p:nvPr/>
        </p:nvSpPr>
        <p:spPr>
          <a:xfrm>
            <a:off x="602950" y="529625"/>
            <a:ext cx="3128528" cy="1079697"/>
          </a:xfrm>
          <a:custGeom>
            <a:rect b="b" l="l" r="r" t="t"/>
            <a:pathLst>
              <a:path extrusionOk="0" h="33466" w="22381">
                <a:moveTo>
                  <a:pt x="1" y="0"/>
                </a:moveTo>
                <a:lnTo>
                  <a:pt x="1" y="33465"/>
                </a:lnTo>
                <a:lnTo>
                  <a:pt x="22380" y="33465"/>
                </a:lnTo>
                <a:lnTo>
                  <a:pt x="2238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0"/>
          <p:cNvSpPr/>
          <p:nvPr/>
        </p:nvSpPr>
        <p:spPr>
          <a:xfrm>
            <a:off x="8214133" y="660263"/>
            <a:ext cx="437304" cy="405552"/>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226" name="Google Shape;2226;p50"/>
          <p:cNvSpPr/>
          <p:nvPr/>
        </p:nvSpPr>
        <p:spPr>
          <a:xfrm>
            <a:off x="5346673" y="660263"/>
            <a:ext cx="437304" cy="405552"/>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7D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227" name="Google Shape;2227;p50"/>
          <p:cNvSpPr txBox="1"/>
          <p:nvPr>
            <p:ph idx="4294967295" type="title"/>
          </p:nvPr>
        </p:nvSpPr>
        <p:spPr>
          <a:xfrm>
            <a:off x="5812300" y="529625"/>
            <a:ext cx="4036800" cy="10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Conclusion</a:t>
            </a:r>
            <a:endParaRPr/>
          </a:p>
        </p:txBody>
      </p:sp>
      <p:sp>
        <p:nvSpPr>
          <p:cNvPr id="2228" name="Google Shape;2228;p50"/>
          <p:cNvSpPr txBox="1"/>
          <p:nvPr/>
        </p:nvSpPr>
        <p:spPr>
          <a:xfrm>
            <a:off x="1520000" y="1685525"/>
            <a:ext cx="7075200" cy="16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Current vaccination data available on CDC only covered 3 months, there is limited data to analyze and easily affected by the result of single month</a:t>
            </a:r>
            <a:endParaRPr sz="2000">
              <a:solidFill>
                <a:schemeClr val="dk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800">
              <a:solidFill>
                <a:schemeClr val="dk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Also, we doubt that the unemployment rate was not affected immediately.</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2229" name="Google Shape;2229;p50"/>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Jonna</a:t>
            </a:r>
            <a:endParaRPr/>
          </a:p>
        </p:txBody>
      </p:sp>
      <p:sp>
        <p:nvSpPr>
          <p:cNvPr id="2230" name="Google Shape;2230;p50"/>
          <p:cNvSpPr/>
          <p:nvPr/>
        </p:nvSpPr>
        <p:spPr>
          <a:xfrm>
            <a:off x="693475" y="1065825"/>
            <a:ext cx="2645325" cy="712462"/>
          </a:xfrm>
          <a:custGeom>
            <a:rect b="b" l="l" r="r" t="t"/>
            <a:pathLst>
              <a:path extrusionOk="0" h="17668" w="64528">
                <a:moveTo>
                  <a:pt x="8834" y="366"/>
                </a:moveTo>
                <a:cubicBezTo>
                  <a:pt x="13490" y="366"/>
                  <a:pt x="17279" y="4155"/>
                  <a:pt x="17279" y="8834"/>
                </a:cubicBezTo>
                <a:cubicBezTo>
                  <a:pt x="17279" y="13490"/>
                  <a:pt x="13490" y="17279"/>
                  <a:pt x="8834" y="17279"/>
                </a:cubicBezTo>
                <a:cubicBezTo>
                  <a:pt x="4178" y="17279"/>
                  <a:pt x="389" y="13490"/>
                  <a:pt x="389" y="8834"/>
                </a:cubicBezTo>
                <a:cubicBezTo>
                  <a:pt x="389" y="4155"/>
                  <a:pt x="4178" y="366"/>
                  <a:pt x="8834" y="366"/>
                </a:cubicBezTo>
                <a:close/>
                <a:moveTo>
                  <a:pt x="8834" y="0"/>
                </a:moveTo>
                <a:cubicBezTo>
                  <a:pt x="3972" y="0"/>
                  <a:pt x="1" y="3949"/>
                  <a:pt x="1" y="8834"/>
                </a:cubicBezTo>
                <a:cubicBezTo>
                  <a:pt x="1" y="13696"/>
                  <a:pt x="3972" y="17667"/>
                  <a:pt x="8834" y="17667"/>
                </a:cubicBezTo>
                <a:cubicBezTo>
                  <a:pt x="13650" y="17667"/>
                  <a:pt x="17553" y="13787"/>
                  <a:pt x="17667" y="9016"/>
                </a:cubicBezTo>
                <a:lnTo>
                  <a:pt x="64345" y="9016"/>
                </a:lnTo>
                <a:cubicBezTo>
                  <a:pt x="64436" y="9016"/>
                  <a:pt x="64528" y="8925"/>
                  <a:pt x="64528" y="8834"/>
                </a:cubicBezTo>
                <a:cubicBezTo>
                  <a:pt x="64528" y="8720"/>
                  <a:pt x="64436" y="8628"/>
                  <a:pt x="64345" y="8628"/>
                </a:cubicBezTo>
                <a:lnTo>
                  <a:pt x="17667" y="8628"/>
                </a:lnTo>
                <a:cubicBezTo>
                  <a:pt x="17553" y="3858"/>
                  <a:pt x="13650" y="0"/>
                  <a:pt x="8834"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0"/>
          <p:cNvSpPr/>
          <p:nvPr/>
        </p:nvSpPr>
        <p:spPr>
          <a:xfrm>
            <a:off x="768032" y="1140228"/>
            <a:ext cx="563340" cy="562574"/>
          </a:xfrm>
          <a:custGeom>
            <a:rect b="b" l="l" r="r" t="t"/>
            <a:pathLst>
              <a:path extrusionOk="0" h="13951" w="13970">
                <a:moveTo>
                  <a:pt x="6792" y="1"/>
                </a:moveTo>
                <a:cubicBezTo>
                  <a:pt x="6780" y="1"/>
                  <a:pt x="6769" y="2"/>
                  <a:pt x="6757" y="4"/>
                </a:cubicBezTo>
                <a:cubicBezTo>
                  <a:pt x="6506" y="4"/>
                  <a:pt x="6232" y="27"/>
                  <a:pt x="5981" y="73"/>
                </a:cubicBezTo>
                <a:cubicBezTo>
                  <a:pt x="5867" y="96"/>
                  <a:pt x="5798" y="187"/>
                  <a:pt x="5821" y="278"/>
                </a:cubicBezTo>
                <a:cubicBezTo>
                  <a:pt x="5821" y="369"/>
                  <a:pt x="5912" y="438"/>
                  <a:pt x="6004" y="438"/>
                </a:cubicBezTo>
                <a:lnTo>
                  <a:pt x="6026" y="438"/>
                </a:lnTo>
                <a:cubicBezTo>
                  <a:pt x="6277" y="415"/>
                  <a:pt x="6528" y="392"/>
                  <a:pt x="6780" y="369"/>
                </a:cubicBezTo>
                <a:cubicBezTo>
                  <a:pt x="6894" y="369"/>
                  <a:pt x="6962" y="278"/>
                  <a:pt x="6962" y="187"/>
                </a:cubicBezTo>
                <a:cubicBezTo>
                  <a:pt x="6962" y="85"/>
                  <a:pt x="6889" y="1"/>
                  <a:pt x="6792" y="1"/>
                </a:cubicBezTo>
                <a:close/>
                <a:moveTo>
                  <a:pt x="7924" y="68"/>
                </a:moveTo>
                <a:cubicBezTo>
                  <a:pt x="7830" y="68"/>
                  <a:pt x="7758" y="133"/>
                  <a:pt x="7738" y="232"/>
                </a:cubicBezTo>
                <a:cubicBezTo>
                  <a:pt x="7738" y="324"/>
                  <a:pt x="7807" y="415"/>
                  <a:pt x="7898" y="438"/>
                </a:cubicBezTo>
                <a:cubicBezTo>
                  <a:pt x="8149" y="484"/>
                  <a:pt x="8400" y="529"/>
                  <a:pt x="8651" y="598"/>
                </a:cubicBezTo>
                <a:lnTo>
                  <a:pt x="8697" y="598"/>
                </a:lnTo>
                <a:cubicBezTo>
                  <a:pt x="8765" y="598"/>
                  <a:pt x="8857" y="529"/>
                  <a:pt x="8880" y="461"/>
                </a:cubicBezTo>
                <a:cubicBezTo>
                  <a:pt x="8902" y="347"/>
                  <a:pt x="8834" y="255"/>
                  <a:pt x="8743" y="210"/>
                </a:cubicBezTo>
                <a:cubicBezTo>
                  <a:pt x="8491" y="141"/>
                  <a:pt x="8218" y="96"/>
                  <a:pt x="7966" y="73"/>
                </a:cubicBezTo>
                <a:cubicBezTo>
                  <a:pt x="7952" y="70"/>
                  <a:pt x="7937" y="68"/>
                  <a:pt x="7924" y="68"/>
                </a:cubicBezTo>
                <a:close/>
                <a:moveTo>
                  <a:pt x="4879" y="332"/>
                </a:moveTo>
                <a:cubicBezTo>
                  <a:pt x="4858" y="332"/>
                  <a:pt x="4837" y="337"/>
                  <a:pt x="4817" y="347"/>
                </a:cubicBezTo>
                <a:cubicBezTo>
                  <a:pt x="4566" y="415"/>
                  <a:pt x="4314" y="529"/>
                  <a:pt x="4063" y="643"/>
                </a:cubicBezTo>
                <a:cubicBezTo>
                  <a:pt x="3972" y="689"/>
                  <a:pt x="3926" y="780"/>
                  <a:pt x="3972" y="894"/>
                </a:cubicBezTo>
                <a:cubicBezTo>
                  <a:pt x="4018" y="963"/>
                  <a:pt x="4086" y="986"/>
                  <a:pt x="4155" y="986"/>
                </a:cubicBezTo>
                <a:lnTo>
                  <a:pt x="4223" y="986"/>
                </a:lnTo>
                <a:cubicBezTo>
                  <a:pt x="4451" y="872"/>
                  <a:pt x="4680" y="780"/>
                  <a:pt x="4931" y="712"/>
                </a:cubicBezTo>
                <a:cubicBezTo>
                  <a:pt x="5022" y="666"/>
                  <a:pt x="5091" y="575"/>
                  <a:pt x="5045" y="461"/>
                </a:cubicBezTo>
                <a:cubicBezTo>
                  <a:pt x="5027" y="389"/>
                  <a:pt x="4954" y="332"/>
                  <a:pt x="4879" y="332"/>
                </a:cubicBezTo>
                <a:close/>
                <a:moveTo>
                  <a:pt x="9784" y="603"/>
                </a:moveTo>
                <a:cubicBezTo>
                  <a:pt x="9713" y="603"/>
                  <a:pt x="9643" y="645"/>
                  <a:pt x="9610" y="712"/>
                </a:cubicBezTo>
                <a:cubicBezTo>
                  <a:pt x="9564" y="803"/>
                  <a:pt x="9610" y="917"/>
                  <a:pt x="9701" y="963"/>
                </a:cubicBezTo>
                <a:cubicBezTo>
                  <a:pt x="9929" y="1077"/>
                  <a:pt x="10158" y="1191"/>
                  <a:pt x="10386" y="1305"/>
                </a:cubicBezTo>
                <a:cubicBezTo>
                  <a:pt x="10409" y="1328"/>
                  <a:pt x="10432" y="1351"/>
                  <a:pt x="10477" y="1351"/>
                </a:cubicBezTo>
                <a:cubicBezTo>
                  <a:pt x="10546" y="1351"/>
                  <a:pt x="10591" y="1305"/>
                  <a:pt x="10637" y="1237"/>
                </a:cubicBezTo>
                <a:cubicBezTo>
                  <a:pt x="10683" y="1168"/>
                  <a:pt x="10660" y="1031"/>
                  <a:pt x="10569" y="986"/>
                </a:cubicBezTo>
                <a:cubicBezTo>
                  <a:pt x="10340" y="849"/>
                  <a:pt x="10112" y="735"/>
                  <a:pt x="9861" y="621"/>
                </a:cubicBezTo>
                <a:cubicBezTo>
                  <a:pt x="9837" y="608"/>
                  <a:pt x="9810" y="603"/>
                  <a:pt x="9784" y="603"/>
                </a:cubicBezTo>
                <a:close/>
                <a:moveTo>
                  <a:pt x="3132" y="1191"/>
                </a:moveTo>
                <a:cubicBezTo>
                  <a:pt x="3100" y="1191"/>
                  <a:pt x="3067" y="1199"/>
                  <a:pt x="3036" y="1214"/>
                </a:cubicBezTo>
                <a:cubicBezTo>
                  <a:pt x="2808" y="1374"/>
                  <a:pt x="2603" y="1534"/>
                  <a:pt x="2397" y="1716"/>
                </a:cubicBezTo>
                <a:cubicBezTo>
                  <a:pt x="2329" y="1785"/>
                  <a:pt x="2306" y="1899"/>
                  <a:pt x="2374" y="1990"/>
                </a:cubicBezTo>
                <a:cubicBezTo>
                  <a:pt x="2420" y="2036"/>
                  <a:pt x="2466" y="2059"/>
                  <a:pt x="2534" y="2059"/>
                </a:cubicBezTo>
                <a:cubicBezTo>
                  <a:pt x="2580" y="2059"/>
                  <a:pt x="2625" y="2036"/>
                  <a:pt x="2648" y="1990"/>
                </a:cubicBezTo>
                <a:cubicBezTo>
                  <a:pt x="2831" y="1830"/>
                  <a:pt x="3036" y="1670"/>
                  <a:pt x="3242" y="1534"/>
                </a:cubicBezTo>
                <a:cubicBezTo>
                  <a:pt x="3333" y="1488"/>
                  <a:pt x="3356" y="1351"/>
                  <a:pt x="3287" y="1282"/>
                </a:cubicBezTo>
                <a:cubicBezTo>
                  <a:pt x="3257" y="1222"/>
                  <a:pt x="3196" y="1191"/>
                  <a:pt x="3132" y="1191"/>
                </a:cubicBezTo>
                <a:close/>
                <a:moveTo>
                  <a:pt x="11415" y="1644"/>
                </a:moveTo>
                <a:cubicBezTo>
                  <a:pt x="11363" y="1644"/>
                  <a:pt x="11313" y="1667"/>
                  <a:pt x="11276" y="1716"/>
                </a:cubicBezTo>
                <a:cubicBezTo>
                  <a:pt x="11208" y="1785"/>
                  <a:pt x="11208" y="1899"/>
                  <a:pt x="11299" y="1967"/>
                </a:cubicBezTo>
                <a:cubicBezTo>
                  <a:pt x="11482" y="2127"/>
                  <a:pt x="11664" y="2310"/>
                  <a:pt x="11824" y="2492"/>
                </a:cubicBezTo>
                <a:cubicBezTo>
                  <a:pt x="11870" y="2538"/>
                  <a:pt x="11915" y="2561"/>
                  <a:pt x="11984" y="2561"/>
                </a:cubicBezTo>
                <a:cubicBezTo>
                  <a:pt x="12029" y="2561"/>
                  <a:pt x="12075" y="2538"/>
                  <a:pt x="12098" y="2515"/>
                </a:cubicBezTo>
                <a:cubicBezTo>
                  <a:pt x="12189" y="2447"/>
                  <a:pt x="12189" y="2310"/>
                  <a:pt x="12121" y="2241"/>
                </a:cubicBezTo>
                <a:cubicBezTo>
                  <a:pt x="11938" y="2036"/>
                  <a:pt x="11733" y="1853"/>
                  <a:pt x="11550" y="1693"/>
                </a:cubicBezTo>
                <a:cubicBezTo>
                  <a:pt x="11508" y="1662"/>
                  <a:pt x="11460" y="1644"/>
                  <a:pt x="11415" y="1644"/>
                </a:cubicBezTo>
                <a:close/>
                <a:moveTo>
                  <a:pt x="1728" y="2496"/>
                </a:moveTo>
                <a:cubicBezTo>
                  <a:pt x="1670" y="2496"/>
                  <a:pt x="1615" y="2521"/>
                  <a:pt x="1575" y="2561"/>
                </a:cubicBezTo>
                <a:cubicBezTo>
                  <a:pt x="1393" y="2789"/>
                  <a:pt x="1256" y="2994"/>
                  <a:pt x="1096" y="3223"/>
                </a:cubicBezTo>
                <a:cubicBezTo>
                  <a:pt x="1050" y="3314"/>
                  <a:pt x="1073" y="3428"/>
                  <a:pt x="1165" y="3474"/>
                </a:cubicBezTo>
                <a:cubicBezTo>
                  <a:pt x="1187" y="3496"/>
                  <a:pt x="1233" y="3519"/>
                  <a:pt x="1256" y="3519"/>
                </a:cubicBezTo>
                <a:cubicBezTo>
                  <a:pt x="1324" y="3519"/>
                  <a:pt x="1393" y="3474"/>
                  <a:pt x="1416" y="3428"/>
                </a:cubicBezTo>
                <a:cubicBezTo>
                  <a:pt x="1553" y="3223"/>
                  <a:pt x="1712" y="3017"/>
                  <a:pt x="1872" y="2812"/>
                </a:cubicBezTo>
                <a:cubicBezTo>
                  <a:pt x="1941" y="2720"/>
                  <a:pt x="1918" y="2606"/>
                  <a:pt x="1849" y="2538"/>
                </a:cubicBezTo>
                <a:cubicBezTo>
                  <a:pt x="1811" y="2509"/>
                  <a:pt x="1769" y="2496"/>
                  <a:pt x="1728" y="2496"/>
                </a:cubicBezTo>
                <a:close/>
                <a:moveTo>
                  <a:pt x="12692" y="3091"/>
                </a:moveTo>
                <a:cubicBezTo>
                  <a:pt x="12653" y="3091"/>
                  <a:pt x="12613" y="3104"/>
                  <a:pt x="12577" y="3131"/>
                </a:cubicBezTo>
                <a:cubicBezTo>
                  <a:pt x="12486" y="3177"/>
                  <a:pt x="12463" y="3291"/>
                  <a:pt x="12532" y="3382"/>
                </a:cubicBezTo>
                <a:cubicBezTo>
                  <a:pt x="12669" y="3588"/>
                  <a:pt x="12783" y="3816"/>
                  <a:pt x="12897" y="4044"/>
                </a:cubicBezTo>
                <a:cubicBezTo>
                  <a:pt x="12942" y="4113"/>
                  <a:pt x="13011" y="4158"/>
                  <a:pt x="13079" y="4158"/>
                </a:cubicBezTo>
                <a:cubicBezTo>
                  <a:pt x="13102" y="4158"/>
                  <a:pt x="13125" y="4136"/>
                  <a:pt x="13148" y="4136"/>
                </a:cubicBezTo>
                <a:cubicBezTo>
                  <a:pt x="13239" y="4090"/>
                  <a:pt x="13285" y="3976"/>
                  <a:pt x="13239" y="3885"/>
                </a:cubicBezTo>
                <a:cubicBezTo>
                  <a:pt x="13125" y="3633"/>
                  <a:pt x="12988" y="3405"/>
                  <a:pt x="12851" y="3177"/>
                </a:cubicBezTo>
                <a:cubicBezTo>
                  <a:pt x="12810" y="3122"/>
                  <a:pt x="12751" y="3091"/>
                  <a:pt x="12692" y="3091"/>
                </a:cubicBezTo>
                <a:close/>
                <a:moveTo>
                  <a:pt x="723" y="4163"/>
                </a:moveTo>
                <a:cubicBezTo>
                  <a:pt x="652" y="4163"/>
                  <a:pt x="582" y="4206"/>
                  <a:pt x="548" y="4273"/>
                </a:cubicBezTo>
                <a:cubicBezTo>
                  <a:pt x="434" y="4524"/>
                  <a:pt x="366" y="4775"/>
                  <a:pt x="274" y="5026"/>
                </a:cubicBezTo>
                <a:cubicBezTo>
                  <a:pt x="252" y="5117"/>
                  <a:pt x="320" y="5231"/>
                  <a:pt x="411" y="5254"/>
                </a:cubicBezTo>
                <a:cubicBezTo>
                  <a:pt x="434" y="5277"/>
                  <a:pt x="457" y="5277"/>
                  <a:pt x="457" y="5277"/>
                </a:cubicBezTo>
                <a:cubicBezTo>
                  <a:pt x="548" y="5277"/>
                  <a:pt x="617" y="5208"/>
                  <a:pt x="640" y="5140"/>
                </a:cubicBezTo>
                <a:cubicBezTo>
                  <a:pt x="708" y="4889"/>
                  <a:pt x="799" y="4661"/>
                  <a:pt x="891" y="4432"/>
                </a:cubicBezTo>
                <a:cubicBezTo>
                  <a:pt x="936" y="4318"/>
                  <a:pt x="891" y="4204"/>
                  <a:pt x="799" y="4181"/>
                </a:cubicBezTo>
                <a:cubicBezTo>
                  <a:pt x="775" y="4169"/>
                  <a:pt x="749" y="4163"/>
                  <a:pt x="723" y="4163"/>
                </a:cubicBezTo>
                <a:close/>
                <a:moveTo>
                  <a:pt x="13507" y="4851"/>
                </a:moveTo>
                <a:cubicBezTo>
                  <a:pt x="13486" y="4851"/>
                  <a:pt x="13465" y="4856"/>
                  <a:pt x="13445" y="4866"/>
                </a:cubicBezTo>
                <a:cubicBezTo>
                  <a:pt x="13353" y="4889"/>
                  <a:pt x="13285" y="5003"/>
                  <a:pt x="13308" y="5094"/>
                </a:cubicBezTo>
                <a:cubicBezTo>
                  <a:pt x="13376" y="5323"/>
                  <a:pt x="13445" y="5574"/>
                  <a:pt x="13490" y="5825"/>
                </a:cubicBezTo>
                <a:cubicBezTo>
                  <a:pt x="13513" y="5916"/>
                  <a:pt x="13582" y="5984"/>
                  <a:pt x="13673" y="5984"/>
                </a:cubicBezTo>
                <a:lnTo>
                  <a:pt x="13718" y="5984"/>
                </a:lnTo>
                <a:cubicBezTo>
                  <a:pt x="13810" y="5962"/>
                  <a:pt x="13878" y="5870"/>
                  <a:pt x="13855" y="5756"/>
                </a:cubicBezTo>
                <a:cubicBezTo>
                  <a:pt x="13810" y="5505"/>
                  <a:pt x="13764" y="5231"/>
                  <a:pt x="13673" y="4980"/>
                </a:cubicBezTo>
                <a:cubicBezTo>
                  <a:pt x="13655" y="4909"/>
                  <a:pt x="13582" y="4851"/>
                  <a:pt x="13507" y="4851"/>
                </a:cubicBezTo>
                <a:close/>
                <a:moveTo>
                  <a:pt x="252" y="6030"/>
                </a:moveTo>
                <a:cubicBezTo>
                  <a:pt x="160" y="6030"/>
                  <a:pt x="69" y="6099"/>
                  <a:pt x="46" y="6190"/>
                </a:cubicBezTo>
                <a:cubicBezTo>
                  <a:pt x="23" y="6464"/>
                  <a:pt x="0" y="6715"/>
                  <a:pt x="0" y="6989"/>
                </a:cubicBezTo>
                <a:cubicBezTo>
                  <a:pt x="0" y="7103"/>
                  <a:pt x="92" y="7171"/>
                  <a:pt x="206" y="7171"/>
                </a:cubicBezTo>
                <a:cubicBezTo>
                  <a:pt x="297" y="7171"/>
                  <a:pt x="388" y="7080"/>
                  <a:pt x="388" y="6989"/>
                </a:cubicBezTo>
                <a:cubicBezTo>
                  <a:pt x="388" y="6738"/>
                  <a:pt x="388" y="6487"/>
                  <a:pt x="434" y="6236"/>
                </a:cubicBezTo>
                <a:cubicBezTo>
                  <a:pt x="434" y="6144"/>
                  <a:pt x="366" y="6030"/>
                  <a:pt x="252" y="6030"/>
                </a:cubicBezTo>
                <a:close/>
                <a:moveTo>
                  <a:pt x="13787" y="6783"/>
                </a:moveTo>
                <a:cubicBezTo>
                  <a:pt x="13673" y="6783"/>
                  <a:pt x="13582" y="6875"/>
                  <a:pt x="13582" y="6989"/>
                </a:cubicBezTo>
                <a:cubicBezTo>
                  <a:pt x="13582" y="7240"/>
                  <a:pt x="13582" y="7491"/>
                  <a:pt x="13536" y="7742"/>
                </a:cubicBezTo>
                <a:cubicBezTo>
                  <a:pt x="13536" y="7833"/>
                  <a:pt x="13604" y="7925"/>
                  <a:pt x="13718" y="7947"/>
                </a:cubicBezTo>
                <a:lnTo>
                  <a:pt x="13741" y="7947"/>
                </a:lnTo>
                <a:cubicBezTo>
                  <a:pt x="13833" y="7947"/>
                  <a:pt x="13924" y="7879"/>
                  <a:pt x="13924" y="7765"/>
                </a:cubicBezTo>
                <a:cubicBezTo>
                  <a:pt x="13947" y="7514"/>
                  <a:pt x="13970" y="7240"/>
                  <a:pt x="13970" y="6989"/>
                </a:cubicBezTo>
                <a:lnTo>
                  <a:pt x="13970" y="6943"/>
                </a:lnTo>
                <a:cubicBezTo>
                  <a:pt x="13970" y="6852"/>
                  <a:pt x="13878" y="6783"/>
                  <a:pt x="13787" y="6783"/>
                </a:cubicBezTo>
                <a:close/>
                <a:moveTo>
                  <a:pt x="310" y="7966"/>
                </a:moveTo>
                <a:cubicBezTo>
                  <a:pt x="298" y="7966"/>
                  <a:pt x="286" y="7967"/>
                  <a:pt x="274" y="7970"/>
                </a:cubicBezTo>
                <a:cubicBezTo>
                  <a:pt x="160" y="7970"/>
                  <a:pt x="92" y="8084"/>
                  <a:pt x="115" y="8176"/>
                </a:cubicBezTo>
                <a:cubicBezTo>
                  <a:pt x="160" y="8450"/>
                  <a:pt x="206" y="8701"/>
                  <a:pt x="297" y="8952"/>
                </a:cubicBezTo>
                <a:cubicBezTo>
                  <a:pt x="320" y="9043"/>
                  <a:pt x="388" y="9089"/>
                  <a:pt x="480" y="9089"/>
                </a:cubicBezTo>
                <a:lnTo>
                  <a:pt x="525" y="9089"/>
                </a:lnTo>
                <a:cubicBezTo>
                  <a:pt x="617" y="9066"/>
                  <a:pt x="685" y="8952"/>
                  <a:pt x="662" y="8860"/>
                </a:cubicBezTo>
                <a:cubicBezTo>
                  <a:pt x="594" y="8609"/>
                  <a:pt x="525" y="8358"/>
                  <a:pt x="480" y="8107"/>
                </a:cubicBezTo>
                <a:cubicBezTo>
                  <a:pt x="460" y="8028"/>
                  <a:pt x="388" y="7966"/>
                  <a:pt x="310" y="7966"/>
                </a:cubicBezTo>
                <a:close/>
                <a:moveTo>
                  <a:pt x="13522" y="8696"/>
                </a:moveTo>
                <a:cubicBezTo>
                  <a:pt x="13439" y="8696"/>
                  <a:pt x="13350" y="8758"/>
                  <a:pt x="13330" y="8838"/>
                </a:cubicBezTo>
                <a:cubicBezTo>
                  <a:pt x="13262" y="9066"/>
                  <a:pt x="13171" y="9317"/>
                  <a:pt x="13079" y="9545"/>
                </a:cubicBezTo>
                <a:cubicBezTo>
                  <a:pt x="13034" y="9636"/>
                  <a:pt x="13079" y="9751"/>
                  <a:pt x="13171" y="9796"/>
                </a:cubicBezTo>
                <a:cubicBezTo>
                  <a:pt x="13193" y="9796"/>
                  <a:pt x="13216" y="9819"/>
                  <a:pt x="13239" y="9819"/>
                </a:cubicBezTo>
                <a:cubicBezTo>
                  <a:pt x="13330" y="9819"/>
                  <a:pt x="13399" y="9773"/>
                  <a:pt x="13422" y="9705"/>
                </a:cubicBezTo>
                <a:cubicBezTo>
                  <a:pt x="13513" y="9454"/>
                  <a:pt x="13604" y="9203"/>
                  <a:pt x="13696" y="8952"/>
                </a:cubicBezTo>
                <a:cubicBezTo>
                  <a:pt x="13718" y="8838"/>
                  <a:pt x="13650" y="8746"/>
                  <a:pt x="13559" y="8701"/>
                </a:cubicBezTo>
                <a:cubicBezTo>
                  <a:pt x="13547" y="8698"/>
                  <a:pt x="13534" y="8696"/>
                  <a:pt x="13522" y="8696"/>
                </a:cubicBezTo>
                <a:close/>
                <a:moveTo>
                  <a:pt x="906" y="9797"/>
                </a:moveTo>
                <a:cubicBezTo>
                  <a:pt x="872" y="9797"/>
                  <a:pt x="835" y="9805"/>
                  <a:pt x="799" y="9819"/>
                </a:cubicBezTo>
                <a:cubicBezTo>
                  <a:pt x="708" y="9865"/>
                  <a:pt x="685" y="9979"/>
                  <a:pt x="731" y="10070"/>
                </a:cubicBezTo>
                <a:cubicBezTo>
                  <a:pt x="845" y="10298"/>
                  <a:pt x="982" y="10549"/>
                  <a:pt x="1119" y="10755"/>
                </a:cubicBezTo>
                <a:cubicBezTo>
                  <a:pt x="1165" y="10823"/>
                  <a:pt x="1210" y="10846"/>
                  <a:pt x="1279" y="10846"/>
                </a:cubicBezTo>
                <a:cubicBezTo>
                  <a:pt x="1324" y="10846"/>
                  <a:pt x="1347" y="10846"/>
                  <a:pt x="1370" y="10823"/>
                </a:cubicBezTo>
                <a:cubicBezTo>
                  <a:pt x="1461" y="10755"/>
                  <a:pt x="1484" y="10641"/>
                  <a:pt x="1438" y="10549"/>
                </a:cubicBezTo>
                <a:cubicBezTo>
                  <a:pt x="1302" y="10344"/>
                  <a:pt x="1187" y="10116"/>
                  <a:pt x="1073" y="9910"/>
                </a:cubicBezTo>
                <a:cubicBezTo>
                  <a:pt x="1042" y="9832"/>
                  <a:pt x="979" y="9797"/>
                  <a:pt x="906" y="9797"/>
                </a:cubicBezTo>
                <a:close/>
                <a:moveTo>
                  <a:pt x="12709" y="10458"/>
                </a:moveTo>
                <a:cubicBezTo>
                  <a:pt x="12643" y="10458"/>
                  <a:pt x="12577" y="10489"/>
                  <a:pt x="12532" y="10549"/>
                </a:cubicBezTo>
                <a:cubicBezTo>
                  <a:pt x="12417" y="10755"/>
                  <a:pt x="12258" y="10960"/>
                  <a:pt x="12098" y="11166"/>
                </a:cubicBezTo>
                <a:cubicBezTo>
                  <a:pt x="12029" y="11234"/>
                  <a:pt x="12052" y="11348"/>
                  <a:pt x="12121" y="11417"/>
                </a:cubicBezTo>
                <a:cubicBezTo>
                  <a:pt x="12166" y="11463"/>
                  <a:pt x="12212" y="11463"/>
                  <a:pt x="12235" y="11463"/>
                </a:cubicBezTo>
                <a:cubicBezTo>
                  <a:pt x="12303" y="11463"/>
                  <a:pt x="12349" y="11440"/>
                  <a:pt x="12395" y="11394"/>
                </a:cubicBezTo>
                <a:cubicBezTo>
                  <a:pt x="12554" y="11189"/>
                  <a:pt x="12714" y="10983"/>
                  <a:pt x="12851" y="10755"/>
                </a:cubicBezTo>
                <a:cubicBezTo>
                  <a:pt x="12920" y="10664"/>
                  <a:pt x="12897" y="10549"/>
                  <a:pt x="12805" y="10481"/>
                </a:cubicBezTo>
                <a:cubicBezTo>
                  <a:pt x="12775" y="10466"/>
                  <a:pt x="12742" y="10458"/>
                  <a:pt x="12709" y="10458"/>
                </a:cubicBezTo>
                <a:close/>
                <a:moveTo>
                  <a:pt x="1998" y="11388"/>
                </a:moveTo>
                <a:cubicBezTo>
                  <a:pt x="1952" y="11388"/>
                  <a:pt x="1906" y="11405"/>
                  <a:pt x="1872" y="11440"/>
                </a:cubicBezTo>
                <a:cubicBezTo>
                  <a:pt x="1781" y="11508"/>
                  <a:pt x="1781" y="11622"/>
                  <a:pt x="1849" y="11714"/>
                </a:cubicBezTo>
                <a:cubicBezTo>
                  <a:pt x="2032" y="11896"/>
                  <a:pt x="2215" y="12079"/>
                  <a:pt x="2420" y="12261"/>
                </a:cubicBezTo>
                <a:cubicBezTo>
                  <a:pt x="2466" y="12284"/>
                  <a:pt x="2511" y="12307"/>
                  <a:pt x="2557" y="12307"/>
                </a:cubicBezTo>
                <a:cubicBezTo>
                  <a:pt x="2603" y="12307"/>
                  <a:pt x="2648" y="12284"/>
                  <a:pt x="2694" y="12239"/>
                </a:cubicBezTo>
                <a:cubicBezTo>
                  <a:pt x="2762" y="12170"/>
                  <a:pt x="2739" y="12033"/>
                  <a:pt x="2671" y="11965"/>
                </a:cubicBezTo>
                <a:cubicBezTo>
                  <a:pt x="2488" y="11805"/>
                  <a:pt x="2306" y="11645"/>
                  <a:pt x="2123" y="11440"/>
                </a:cubicBezTo>
                <a:cubicBezTo>
                  <a:pt x="2089" y="11405"/>
                  <a:pt x="2043" y="11388"/>
                  <a:pt x="1998" y="11388"/>
                </a:cubicBezTo>
                <a:close/>
                <a:moveTo>
                  <a:pt x="11438" y="11916"/>
                </a:moveTo>
                <a:cubicBezTo>
                  <a:pt x="11395" y="11916"/>
                  <a:pt x="11354" y="11933"/>
                  <a:pt x="11322" y="11965"/>
                </a:cubicBezTo>
                <a:cubicBezTo>
                  <a:pt x="11116" y="12124"/>
                  <a:pt x="10911" y="12284"/>
                  <a:pt x="10706" y="12421"/>
                </a:cubicBezTo>
                <a:cubicBezTo>
                  <a:pt x="10637" y="12490"/>
                  <a:pt x="10614" y="12604"/>
                  <a:pt x="10660" y="12695"/>
                </a:cubicBezTo>
                <a:cubicBezTo>
                  <a:pt x="10706" y="12741"/>
                  <a:pt x="10774" y="12764"/>
                  <a:pt x="10820" y="12764"/>
                </a:cubicBezTo>
                <a:cubicBezTo>
                  <a:pt x="10865" y="12764"/>
                  <a:pt x="10888" y="12764"/>
                  <a:pt x="10934" y="12741"/>
                </a:cubicBezTo>
                <a:cubicBezTo>
                  <a:pt x="11139" y="12581"/>
                  <a:pt x="11367" y="12421"/>
                  <a:pt x="11550" y="12261"/>
                </a:cubicBezTo>
                <a:cubicBezTo>
                  <a:pt x="11641" y="12193"/>
                  <a:pt x="11641" y="12056"/>
                  <a:pt x="11573" y="11987"/>
                </a:cubicBezTo>
                <a:cubicBezTo>
                  <a:pt x="11536" y="11939"/>
                  <a:pt x="11486" y="11916"/>
                  <a:pt x="11438" y="11916"/>
                </a:cubicBezTo>
                <a:close/>
                <a:moveTo>
                  <a:pt x="3489" y="12604"/>
                </a:moveTo>
                <a:cubicBezTo>
                  <a:pt x="3424" y="12604"/>
                  <a:pt x="3363" y="12634"/>
                  <a:pt x="3333" y="12695"/>
                </a:cubicBezTo>
                <a:cubicBezTo>
                  <a:pt x="3264" y="12786"/>
                  <a:pt x="3287" y="12901"/>
                  <a:pt x="3379" y="12969"/>
                </a:cubicBezTo>
                <a:cubicBezTo>
                  <a:pt x="3607" y="13106"/>
                  <a:pt x="3858" y="13220"/>
                  <a:pt x="4086" y="13334"/>
                </a:cubicBezTo>
                <a:cubicBezTo>
                  <a:pt x="4109" y="13357"/>
                  <a:pt x="4155" y="13357"/>
                  <a:pt x="4177" y="13357"/>
                </a:cubicBezTo>
                <a:cubicBezTo>
                  <a:pt x="4246" y="13357"/>
                  <a:pt x="4314" y="13311"/>
                  <a:pt x="4337" y="13243"/>
                </a:cubicBezTo>
                <a:cubicBezTo>
                  <a:pt x="4383" y="13152"/>
                  <a:pt x="4337" y="13037"/>
                  <a:pt x="4246" y="12992"/>
                </a:cubicBezTo>
                <a:cubicBezTo>
                  <a:pt x="4018" y="12878"/>
                  <a:pt x="3789" y="12764"/>
                  <a:pt x="3584" y="12627"/>
                </a:cubicBezTo>
                <a:cubicBezTo>
                  <a:pt x="3554" y="12611"/>
                  <a:pt x="3521" y="12604"/>
                  <a:pt x="3489" y="12604"/>
                </a:cubicBezTo>
                <a:close/>
                <a:moveTo>
                  <a:pt x="9814" y="12974"/>
                </a:moveTo>
                <a:cubicBezTo>
                  <a:pt x="9785" y="12974"/>
                  <a:pt x="9755" y="12980"/>
                  <a:pt x="9724" y="12992"/>
                </a:cubicBezTo>
                <a:cubicBezTo>
                  <a:pt x="9496" y="13083"/>
                  <a:pt x="9268" y="13174"/>
                  <a:pt x="9039" y="13266"/>
                </a:cubicBezTo>
                <a:cubicBezTo>
                  <a:pt x="8925" y="13289"/>
                  <a:pt x="8880" y="13403"/>
                  <a:pt x="8902" y="13494"/>
                </a:cubicBezTo>
                <a:cubicBezTo>
                  <a:pt x="8925" y="13585"/>
                  <a:pt x="9016" y="13631"/>
                  <a:pt x="9085" y="13631"/>
                </a:cubicBezTo>
                <a:cubicBezTo>
                  <a:pt x="9108" y="13631"/>
                  <a:pt x="9131" y="13631"/>
                  <a:pt x="9153" y="13608"/>
                </a:cubicBezTo>
                <a:cubicBezTo>
                  <a:pt x="9404" y="13540"/>
                  <a:pt x="9656" y="13448"/>
                  <a:pt x="9884" y="13334"/>
                </a:cubicBezTo>
                <a:cubicBezTo>
                  <a:pt x="9998" y="13289"/>
                  <a:pt x="10021" y="13174"/>
                  <a:pt x="9975" y="13083"/>
                </a:cubicBezTo>
                <a:cubicBezTo>
                  <a:pt x="9958" y="13016"/>
                  <a:pt x="9893" y="12974"/>
                  <a:pt x="9814" y="12974"/>
                </a:cubicBezTo>
                <a:close/>
                <a:moveTo>
                  <a:pt x="5275" y="13353"/>
                </a:moveTo>
                <a:cubicBezTo>
                  <a:pt x="5182" y="13353"/>
                  <a:pt x="5110" y="13415"/>
                  <a:pt x="5091" y="13494"/>
                </a:cubicBezTo>
                <a:cubicBezTo>
                  <a:pt x="5068" y="13608"/>
                  <a:pt x="5113" y="13699"/>
                  <a:pt x="5227" y="13745"/>
                </a:cubicBezTo>
                <a:cubicBezTo>
                  <a:pt x="5479" y="13791"/>
                  <a:pt x="5730" y="13859"/>
                  <a:pt x="6004" y="13882"/>
                </a:cubicBezTo>
                <a:lnTo>
                  <a:pt x="6026" y="13882"/>
                </a:lnTo>
                <a:cubicBezTo>
                  <a:pt x="6118" y="13882"/>
                  <a:pt x="6209" y="13814"/>
                  <a:pt x="6209" y="13722"/>
                </a:cubicBezTo>
                <a:cubicBezTo>
                  <a:pt x="6232" y="13631"/>
                  <a:pt x="6163" y="13540"/>
                  <a:pt x="6049" y="13517"/>
                </a:cubicBezTo>
                <a:cubicBezTo>
                  <a:pt x="5798" y="13471"/>
                  <a:pt x="5547" y="13425"/>
                  <a:pt x="5319" y="13357"/>
                </a:cubicBezTo>
                <a:cubicBezTo>
                  <a:pt x="5304" y="13354"/>
                  <a:pt x="5289" y="13353"/>
                  <a:pt x="5275" y="13353"/>
                </a:cubicBezTo>
                <a:close/>
                <a:moveTo>
                  <a:pt x="7979" y="13512"/>
                </a:moveTo>
                <a:cubicBezTo>
                  <a:pt x="7967" y="13512"/>
                  <a:pt x="7955" y="13514"/>
                  <a:pt x="7944" y="13517"/>
                </a:cubicBezTo>
                <a:cubicBezTo>
                  <a:pt x="7693" y="13540"/>
                  <a:pt x="7442" y="13562"/>
                  <a:pt x="7190" y="13585"/>
                </a:cubicBezTo>
                <a:cubicBezTo>
                  <a:pt x="7076" y="13585"/>
                  <a:pt x="6985" y="13677"/>
                  <a:pt x="7008" y="13768"/>
                </a:cubicBezTo>
                <a:cubicBezTo>
                  <a:pt x="7008" y="13882"/>
                  <a:pt x="7076" y="13950"/>
                  <a:pt x="7190" y="13950"/>
                </a:cubicBezTo>
                <a:cubicBezTo>
                  <a:pt x="7464" y="13950"/>
                  <a:pt x="7715" y="13928"/>
                  <a:pt x="7989" y="13882"/>
                </a:cubicBezTo>
                <a:cubicBezTo>
                  <a:pt x="8081" y="13882"/>
                  <a:pt x="8172" y="13768"/>
                  <a:pt x="8149" y="13677"/>
                </a:cubicBezTo>
                <a:cubicBezTo>
                  <a:pt x="8129" y="13577"/>
                  <a:pt x="8057" y="13512"/>
                  <a:pt x="7979" y="13512"/>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0"/>
          <p:cNvSpPr txBox="1"/>
          <p:nvPr/>
        </p:nvSpPr>
        <p:spPr>
          <a:xfrm>
            <a:off x="856629" y="1228447"/>
            <a:ext cx="386400" cy="38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Extra Condensed SemiBold"/>
                <a:ea typeface="Fira Sans Extra Condensed SemiBold"/>
                <a:cs typeface="Fira Sans Extra Condensed SemiBold"/>
                <a:sym typeface="Fira Sans Extra Condensed SemiBold"/>
              </a:rPr>
              <a:t>1</a:t>
            </a:r>
            <a:endParaRPr sz="2500">
              <a:latin typeface="Fira Sans Extra Condensed SemiBold"/>
              <a:ea typeface="Fira Sans Extra Condensed SemiBold"/>
              <a:cs typeface="Fira Sans Extra Condensed SemiBold"/>
              <a:sym typeface="Fira Sans Extra Condensed SemiBold"/>
            </a:endParaRPr>
          </a:p>
        </p:txBody>
      </p:sp>
      <p:sp>
        <p:nvSpPr>
          <p:cNvPr id="2233" name="Google Shape;2233;p50"/>
          <p:cNvSpPr txBox="1"/>
          <p:nvPr/>
        </p:nvSpPr>
        <p:spPr>
          <a:xfrm>
            <a:off x="1520000" y="3231475"/>
            <a:ext cx="7207500" cy="107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 sz="2000">
                <a:solidFill>
                  <a:schemeClr val="lt1"/>
                </a:solidFill>
                <a:latin typeface="Fira Sans Extra Condensed Medium"/>
                <a:ea typeface="Fira Sans Extra Condensed Medium"/>
                <a:cs typeface="Fira Sans Extra Condensed Medium"/>
                <a:sym typeface="Fira Sans Extra Condensed Medium"/>
              </a:rPr>
              <a:t>A longer period of observation would help us gain more evidence to verify the relationship between vaccination and unemployment rate. </a:t>
            </a:r>
            <a:endParaRPr sz="2000">
              <a:solidFill>
                <a:schemeClr val="lt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t/>
            </a:r>
            <a:endParaRPr sz="2000">
              <a:solidFill>
                <a:schemeClr val="l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pic>
        <p:nvPicPr>
          <p:cNvPr id="2238" name="Google Shape;2238;p51"/>
          <p:cNvPicPr preferRelativeResize="0"/>
          <p:nvPr/>
        </p:nvPicPr>
        <p:blipFill>
          <a:blip r:embed="rId3">
            <a:alphaModFix/>
          </a:blip>
          <a:stretch>
            <a:fillRect/>
          </a:stretch>
        </p:blipFill>
        <p:spPr>
          <a:xfrm>
            <a:off x="152400" y="657100"/>
            <a:ext cx="8839201" cy="32237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2" name="Shape 2242"/>
        <p:cNvGrpSpPr/>
        <p:nvPr/>
      </p:nvGrpSpPr>
      <p:grpSpPr>
        <a:xfrm>
          <a:off x="0" y="0"/>
          <a:ext cx="0" cy="0"/>
          <a:chOff x="0" y="0"/>
          <a:chExt cx="0" cy="0"/>
        </a:xfrm>
      </p:grpSpPr>
      <p:sp>
        <p:nvSpPr>
          <p:cNvPr id="2243" name="Google Shape;2243;p52"/>
          <p:cNvSpPr txBox="1"/>
          <p:nvPr/>
        </p:nvSpPr>
        <p:spPr>
          <a:xfrm>
            <a:off x="3899225" y="1856125"/>
            <a:ext cx="4659900" cy="11331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sp>
        <p:nvSpPr>
          <p:cNvPr id="2244" name="Google Shape;2244;p52"/>
          <p:cNvSpPr/>
          <p:nvPr/>
        </p:nvSpPr>
        <p:spPr>
          <a:xfrm>
            <a:off x="7985533" y="692038"/>
            <a:ext cx="437304" cy="405552"/>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245" name="Google Shape;2245;p52"/>
          <p:cNvSpPr/>
          <p:nvPr/>
        </p:nvSpPr>
        <p:spPr>
          <a:xfrm>
            <a:off x="5065598" y="692038"/>
            <a:ext cx="437304" cy="405552"/>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B7D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246" name="Google Shape;2246;p52"/>
          <p:cNvSpPr txBox="1"/>
          <p:nvPr>
            <p:ph idx="4294967295" type="title"/>
          </p:nvPr>
        </p:nvSpPr>
        <p:spPr>
          <a:xfrm>
            <a:off x="5555375" y="609575"/>
            <a:ext cx="26022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Conclusion</a:t>
            </a:r>
            <a:endParaRPr/>
          </a:p>
        </p:txBody>
      </p:sp>
      <p:sp>
        <p:nvSpPr>
          <p:cNvPr id="2247" name="Google Shape;2247;p52"/>
          <p:cNvSpPr txBox="1"/>
          <p:nvPr/>
        </p:nvSpPr>
        <p:spPr>
          <a:xfrm>
            <a:off x="4127825" y="1995850"/>
            <a:ext cx="4261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Correlation does not imply causation. </a:t>
            </a:r>
            <a:endParaRPr sz="2000">
              <a:solidFill>
                <a:schemeClr val="dk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More parameters should be considered.</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2248" name="Google Shape;2248;p52"/>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Jonna</a:t>
            </a:r>
            <a:endParaRPr/>
          </a:p>
        </p:txBody>
      </p:sp>
      <p:sp>
        <p:nvSpPr>
          <p:cNvPr id="2249" name="Google Shape;2249;p52"/>
          <p:cNvSpPr/>
          <p:nvPr/>
        </p:nvSpPr>
        <p:spPr>
          <a:xfrm flipH="1">
            <a:off x="3072488" y="1368975"/>
            <a:ext cx="551186" cy="563340"/>
          </a:xfrm>
          <a:custGeom>
            <a:rect b="b" l="l" r="r" t="t"/>
            <a:pathLst>
              <a:path extrusionOk="0" h="13970" w="13970">
                <a:moveTo>
                  <a:pt x="6756" y="1"/>
                </a:moveTo>
                <a:cubicBezTo>
                  <a:pt x="6505" y="24"/>
                  <a:pt x="6231" y="46"/>
                  <a:pt x="5958" y="69"/>
                </a:cubicBezTo>
                <a:cubicBezTo>
                  <a:pt x="5866" y="92"/>
                  <a:pt x="5798" y="183"/>
                  <a:pt x="5798" y="297"/>
                </a:cubicBezTo>
                <a:cubicBezTo>
                  <a:pt x="5821" y="389"/>
                  <a:pt x="5889" y="457"/>
                  <a:pt x="5980" y="457"/>
                </a:cubicBezTo>
                <a:lnTo>
                  <a:pt x="6026" y="457"/>
                </a:lnTo>
                <a:cubicBezTo>
                  <a:pt x="6277" y="412"/>
                  <a:pt x="6528" y="389"/>
                  <a:pt x="6779" y="389"/>
                </a:cubicBezTo>
                <a:cubicBezTo>
                  <a:pt x="6871" y="389"/>
                  <a:pt x="6962" y="297"/>
                  <a:pt x="6962" y="183"/>
                </a:cubicBezTo>
                <a:cubicBezTo>
                  <a:pt x="6962" y="92"/>
                  <a:pt x="6871" y="1"/>
                  <a:pt x="6756" y="1"/>
                </a:cubicBezTo>
                <a:close/>
                <a:moveTo>
                  <a:pt x="7914" y="66"/>
                </a:moveTo>
                <a:cubicBezTo>
                  <a:pt x="7834" y="66"/>
                  <a:pt x="7758" y="147"/>
                  <a:pt x="7738" y="229"/>
                </a:cubicBezTo>
                <a:cubicBezTo>
                  <a:pt x="7715" y="343"/>
                  <a:pt x="7784" y="434"/>
                  <a:pt x="7898" y="434"/>
                </a:cubicBezTo>
                <a:cubicBezTo>
                  <a:pt x="8149" y="480"/>
                  <a:pt x="8400" y="526"/>
                  <a:pt x="8628" y="594"/>
                </a:cubicBezTo>
                <a:lnTo>
                  <a:pt x="8674" y="594"/>
                </a:lnTo>
                <a:cubicBezTo>
                  <a:pt x="8765" y="594"/>
                  <a:pt x="8856" y="549"/>
                  <a:pt x="8879" y="457"/>
                </a:cubicBezTo>
                <a:cubicBezTo>
                  <a:pt x="8902" y="343"/>
                  <a:pt x="8834" y="252"/>
                  <a:pt x="8742" y="229"/>
                </a:cubicBezTo>
                <a:cubicBezTo>
                  <a:pt x="8468" y="161"/>
                  <a:pt x="8217" y="115"/>
                  <a:pt x="7943" y="69"/>
                </a:cubicBezTo>
                <a:cubicBezTo>
                  <a:pt x="7934" y="67"/>
                  <a:pt x="7924" y="66"/>
                  <a:pt x="7914" y="66"/>
                </a:cubicBezTo>
                <a:close/>
                <a:moveTo>
                  <a:pt x="4848" y="337"/>
                </a:moveTo>
                <a:cubicBezTo>
                  <a:pt x="4831" y="337"/>
                  <a:pt x="4812" y="339"/>
                  <a:pt x="4793" y="343"/>
                </a:cubicBezTo>
                <a:cubicBezTo>
                  <a:pt x="4542" y="434"/>
                  <a:pt x="4291" y="526"/>
                  <a:pt x="4063" y="640"/>
                </a:cubicBezTo>
                <a:cubicBezTo>
                  <a:pt x="3972" y="686"/>
                  <a:pt x="3926" y="800"/>
                  <a:pt x="3972" y="891"/>
                </a:cubicBezTo>
                <a:cubicBezTo>
                  <a:pt x="3995" y="959"/>
                  <a:pt x="4063" y="1005"/>
                  <a:pt x="4131" y="1005"/>
                </a:cubicBezTo>
                <a:cubicBezTo>
                  <a:pt x="4177" y="1005"/>
                  <a:pt x="4200" y="1005"/>
                  <a:pt x="4223" y="982"/>
                </a:cubicBezTo>
                <a:cubicBezTo>
                  <a:pt x="4451" y="891"/>
                  <a:pt x="4679" y="777"/>
                  <a:pt x="4930" y="708"/>
                </a:cubicBezTo>
                <a:cubicBezTo>
                  <a:pt x="5022" y="686"/>
                  <a:pt x="5067" y="571"/>
                  <a:pt x="5045" y="480"/>
                </a:cubicBezTo>
                <a:cubicBezTo>
                  <a:pt x="5006" y="385"/>
                  <a:pt x="4937" y="337"/>
                  <a:pt x="4848" y="337"/>
                </a:cubicBezTo>
                <a:close/>
                <a:moveTo>
                  <a:pt x="9784" y="599"/>
                </a:moveTo>
                <a:cubicBezTo>
                  <a:pt x="9713" y="599"/>
                  <a:pt x="9643" y="642"/>
                  <a:pt x="9610" y="708"/>
                </a:cubicBezTo>
                <a:cubicBezTo>
                  <a:pt x="9564" y="822"/>
                  <a:pt x="9610" y="914"/>
                  <a:pt x="9701" y="959"/>
                </a:cubicBezTo>
                <a:cubicBezTo>
                  <a:pt x="9929" y="1074"/>
                  <a:pt x="10157" y="1188"/>
                  <a:pt x="10363" y="1325"/>
                </a:cubicBezTo>
                <a:cubicBezTo>
                  <a:pt x="10408" y="1347"/>
                  <a:pt x="10431" y="1347"/>
                  <a:pt x="10477" y="1347"/>
                </a:cubicBezTo>
                <a:cubicBezTo>
                  <a:pt x="10523" y="1347"/>
                  <a:pt x="10591" y="1302"/>
                  <a:pt x="10637" y="1256"/>
                </a:cubicBezTo>
                <a:cubicBezTo>
                  <a:pt x="10682" y="1165"/>
                  <a:pt x="10660" y="1051"/>
                  <a:pt x="10568" y="982"/>
                </a:cubicBezTo>
                <a:cubicBezTo>
                  <a:pt x="10340" y="845"/>
                  <a:pt x="10089" y="731"/>
                  <a:pt x="9861" y="617"/>
                </a:cubicBezTo>
                <a:cubicBezTo>
                  <a:pt x="9836" y="605"/>
                  <a:pt x="9810" y="599"/>
                  <a:pt x="9784" y="599"/>
                </a:cubicBezTo>
                <a:close/>
                <a:moveTo>
                  <a:pt x="3128" y="1194"/>
                </a:moveTo>
                <a:cubicBezTo>
                  <a:pt x="3089" y="1194"/>
                  <a:pt x="3049" y="1206"/>
                  <a:pt x="3013" y="1233"/>
                </a:cubicBezTo>
                <a:cubicBezTo>
                  <a:pt x="2808" y="1370"/>
                  <a:pt x="2602" y="1553"/>
                  <a:pt x="2397" y="1713"/>
                </a:cubicBezTo>
                <a:cubicBezTo>
                  <a:pt x="2305" y="1781"/>
                  <a:pt x="2305" y="1918"/>
                  <a:pt x="2374" y="1987"/>
                </a:cubicBezTo>
                <a:cubicBezTo>
                  <a:pt x="2420" y="2032"/>
                  <a:pt x="2465" y="2055"/>
                  <a:pt x="2511" y="2055"/>
                </a:cubicBezTo>
                <a:cubicBezTo>
                  <a:pt x="2557" y="2055"/>
                  <a:pt x="2602" y="2032"/>
                  <a:pt x="2648" y="2009"/>
                </a:cubicBezTo>
                <a:cubicBezTo>
                  <a:pt x="2830" y="1850"/>
                  <a:pt x="3036" y="1690"/>
                  <a:pt x="3241" y="1553"/>
                </a:cubicBezTo>
                <a:cubicBezTo>
                  <a:pt x="3333" y="1484"/>
                  <a:pt x="3355" y="1370"/>
                  <a:pt x="3287" y="1279"/>
                </a:cubicBezTo>
                <a:cubicBezTo>
                  <a:pt x="3245" y="1224"/>
                  <a:pt x="3187" y="1194"/>
                  <a:pt x="3128" y="1194"/>
                </a:cubicBezTo>
                <a:close/>
                <a:moveTo>
                  <a:pt x="11401" y="1641"/>
                </a:moveTo>
                <a:cubicBezTo>
                  <a:pt x="11346" y="1641"/>
                  <a:pt x="11290" y="1664"/>
                  <a:pt x="11253" y="1713"/>
                </a:cubicBezTo>
                <a:cubicBezTo>
                  <a:pt x="11185" y="1781"/>
                  <a:pt x="11207" y="1918"/>
                  <a:pt x="11276" y="1987"/>
                </a:cubicBezTo>
                <a:cubicBezTo>
                  <a:pt x="11481" y="2146"/>
                  <a:pt x="11664" y="2329"/>
                  <a:pt x="11824" y="2512"/>
                </a:cubicBezTo>
                <a:cubicBezTo>
                  <a:pt x="11869" y="2534"/>
                  <a:pt x="11915" y="2557"/>
                  <a:pt x="11961" y="2557"/>
                </a:cubicBezTo>
                <a:cubicBezTo>
                  <a:pt x="12006" y="2557"/>
                  <a:pt x="12052" y="2557"/>
                  <a:pt x="12098" y="2512"/>
                </a:cubicBezTo>
                <a:cubicBezTo>
                  <a:pt x="12166" y="2443"/>
                  <a:pt x="12166" y="2329"/>
                  <a:pt x="12098" y="2238"/>
                </a:cubicBezTo>
                <a:cubicBezTo>
                  <a:pt x="11915" y="2055"/>
                  <a:pt x="11732" y="1872"/>
                  <a:pt x="11527" y="1690"/>
                </a:cubicBezTo>
                <a:cubicBezTo>
                  <a:pt x="11495" y="1658"/>
                  <a:pt x="11449" y="1641"/>
                  <a:pt x="11401" y="1641"/>
                </a:cubicBezTo>
                <a:close/>
                <a:moveTo>
                  <a:pt x="1700" y="2508"/>
                </a:moveTo>
                <a:cubicBezTo>
                  <a:pt x="1645" y="2508"/>
                  <a:pt x="1589" y="2531"/>
                  <a:pt x="1552" y="2580"/>
                </a:cubicBezTo>
                <a:cubicBezTo>
                  <a:pt x="1392" y="2785"/>
                  <a:pt x="1233" y="2991"/>
                  <a:pt x="1096" y="3219"/>
                </a:cubicBezTo>
                <a:cubicBezTo>
                  <a:pt x="1050" y="3310"/>
                  <a:pt x="1073" y="3425"/>
                  <a:pt x="1164" y="3493"/>
                </a:cubicBezTo>
                <a:cubicBezTo>
                  <a:pt x="1187" y="3516"/>
                  <a:pt x="1210" y="3516"/>
                  <a:pt x="1256" y="3516"/>
                </a:cubicBezTo>
                <a:cubicBezTo>
                  <a:pt x="1324" y="3516"/>
                  <a:pt x="1370" y="3493"/>
                  <a:pt x="1415" y="3425"/>
                </a:cubicBezTo>
                <a:cubicBezTo>
                  <a:pt x="1552" y="3219"/>
                  <a:pt x="1689" y="3014"/>
                  <a:pt x="1849" y="2808"/>
                </a:cubicBezTo>
                <a:cubicBezTo>
                  <a:pt x="1917" y="2740"/>
                  <a:pt x="1917" y="2626"/>
                  <a:pt x="1826" y="2557"/>
                </a:cubicBezTo>
                <a:cubicBezTo>
                  <a:pt x="1794" y="2525"/>
                  <a:pt x="1748" y="2508"/>
                  <a:pt x="1700" y="2508"/>
                </a:cubicBezTo>
                <a:close/>
                <a:moveTo>
                  <a:pt x="12672" y="3105"/>
                </a:moveTo>
                <a:cubicBezTo>
                  <a:pt x="12640" y="3105"/>
                  <a:pt x="12607" y="3113"/>
                  <a:pt x="12577" y="3128"/>
                </a:cubicBezTo>
                <a:cubicBezTo>
                  <a:pt x="12486" y="3196"/>
                  <a:pt x="12463" y="3310"/>
                  <a:pt x="12531" y="3402"/>
                </a:cubicBezTo>
                <a:cubicBezTo>
                  <a:pt x="12645" y="3607"/>
                  <a:pt x="12782" y="3813"/>
                  <a:pt x="12896" y="4041"/>
                </a:cubicBezTo>
                <a:cubicBezTo>
                  <a:pt x="12919" y="4109"/>
                  <a:pt x="12988" y="4155"/>
                  <a:pt x="13056" y="4155"/>
                </a:cubicBezTo>
                <a:cubicBezTo>
                  <a:pt x="13102" y="4155"/>
                  <a:pt x="13125" y="4155"/>
                  <a:pt x="13147" y="4132"/>
                </a:cubicBezTo>
                <a:cubicBezTo>
                  <a:pt x="13239" y="4086"/>
                  <a:pt x="13284" y="3972"/>
                  <a:pt x="13239" y="3881"/>
                </a:cubicBezTo>
                <a:cubicBezTo>
                  <a:pt x="13125" y="3630"/>
                  <a:pt x="12988" y="3402"/>
                  <a:pt x="12828" y="3196"/>
                </a:cubicBezTo>
                <a:cubicBezTo>
                  <a:pt x="12798" y="3135"/>
                  <a:pt x="12737" y="3105"/>
                  <a:pt x="12672" y="3105"/>
                </a:cubicBezTo>
                <a:close/>
                <a:moveTo>
                  <a:pt x="709" y="4160"/>
                </a:moveTo>
                <a:cubicBezTo>
                  <a:pt x="630" y="4160"/>
                  <a:pt x="565" y="4202"/>
                  <a:pt x="548" y="4269"/>
                </a:cubicBezTo>
                <a:cubicBezTo>
                  <a:pt x="434" y="4520"/>
                  <a:pt x="342" y="4771"/>
                  <a:pt x="274" y="5022"/>
                </a:cubicBezTo>
                <a:cubicBezTo>
                  <a:pt x="251" y="5136"/>
                  <a:pt x="297" y="5228"/>
                  <a:pt x="411" y="5273"/>
                </a:cubicBezTo>
                <a:lnTo>
                  <a:pt x="457" y="5273"/>
                </a:lnTo>
                <a:cubicBezTo>
                  <a:pt x="548" y="5273"/>
                  <a:pt x="616" y="5228"/>
                  <a:pt x="639" y="5136"/>
                </a:cubicBezTo>
                <a:cubicBezTo>
                  <a:pt x="708" y="4908"/>
                  <a:pt x="799" y="4657"/>
                  <a:pt x="890" y="4429"/>
                </a:cubicBezTo>
                <a:cubicBezTo>
                  <a:pt x="936" y="4338"/>
                  <a:pt x="890" y="4223"/>
                  <a:pt x="799" y="4178"/>
                </a:cubicBezTo>
                <a:cubicBezTo>
                  <a:pt x="768" y="4166"/>
                  <a:pt x="738" y="4160"/>
                  <a:pt x="709" y="4160"/>
                </a:cubicBezTo>
                <a:close/>
                <a:moveTo>
                  <a:pt x="13491" y="4857"/>
                </a:moveTo>
                <a:cubicBezTo>
                  <a:pt x="13475" y="4857"/>
                  <a:pt x="13459" y="4859"/>
                  <a:pt x="13444" y="4863"/>
                </a:cubicBezTo>
                <a:cubicBezTo>
                  <a:pt x="13330" y="4885"/>
                  <a:pt x="13284" y="4999"/>
                  <a:pt x="13307" y="5091"/>
                </a:cubicBezTo>
                <a:cubicBezTo>
                  <a:pt x="13376" y="5342"/>
                  <a:pt x="13444" y="5593"/>
                  <a:pt x="13490" y="5821"/>
                </a:cubicBezTo>
                <a:cubicBezTo>
                  <a:pt x="13490" y="5935"/>
                  <a:pt x="13581" y="5981"/>
                  <a:pt x="13672" y="5981"/>
                </a:cubicBezTo>
                <a:lnTo>
                  <a:pt x="13695" y="5981"/>
                </a:lnTo>
                <a:cubicBezTo>
                  <a:pt x="13809" y="5958"/>
                  <a:pt x="13878" y="5867"/>
                  <a:pt x="13855" y="5776"/>
                </a:cubicBezTo>
                <a:cubicBezTo>
                  <a:pt x="13809" y="5502"/>
                  <a:pt x="13741" y="5251"/>
                  <a:pt x="13672" y="4999"/>
                </a:cubicBezTo>
                <a:cubicBezTo>
                  <a:pt x="13653" y="4904"/>
                  <a:pt x="13571" y="4857"/>
                  <a:pt x="13491" y="4857"/>
                </a:cubicBezTo>
                <a:close/>
                <a:moveTo>
                  <a:pt x="251" y="6027"/>
                </a:moveTo>
                <a:cubicBezTo>
                  <a:pt x="137" y="6027"/>
                  <a:pt x="46" y="6095"/>
                  <a:pt x="46" y="6209"/>
                </a:cubicBezTo>
                <a:cubicBezTo>
                  <a:pt x="0" y="6460"/>
                  <a:pt x="0" y="6734"/>
                  <a:pt x="0" y="6985"/>
                </a:cubicBezTo>
                <a:lnTo>
                  <a:pt x="0" y="7008"/>
                </a:lnTo>
                <a:cubicBezTo>
                  <a:pt x="0" y="7099"/>
                  <a:pt x="91" y="7191"/>
                  <a:pt x="183" y="7191"/>
                </a:cubicBezTo>
                <a:cubicBezTo>
                  <a:pt x="297" y="7191"/>
                  <a:pt x="388" y="7099"/>
                  <a:pt x="388" y="6985"/>
                </a:cubicBezTo>
                <a:cubicBezTo>
                  <a:pt x="388" y="6734"/>
                  <a:pt x="388" y="6483"/>
                  <a:pt x="411" y="6255"/>
                </a:cubicBezTo>
                <a:cubicBezTo>
                  <a:pt x="434" y="6141"/>
                  <a:pt x="365" y="6049"/>
                  <a:pt x="251" y="6027"/>
                </a:cubicBezTo>
                <a:close/>
                <a:moveTo>
                  <a:pt x="13764" y="6780"/>
                </a:moveTo>
                <a:cubicBezTo>
                  <a:pt x="13672" y="6780"/>
                  <a:pt x="13581" y="6871"/>
                  <a:pt x="13581" y="6985"/>
                </a:cubicBezTo>
                <a:cubicBezTo>
                  <a:pt x="13581" y="7236"/>
                  <a:pt x="13558" y="7487"/>
                  <a:pt x="13536" y="7739"/>
                </a:cubicBezTo>
                <a:cubicBezTo>
                  <a:pt x="13536" y="7830"/>
                  <a:pt x="13604" y="7944"/>
                  <a:pt x="13695" y="7944"/>
                </a:cubicBezTo>
                <a:lnTo>
                  <a:pt x="13718" y="7944"/>
                </a:lnTo>
                <a:cubicBezTo>
                  <a:pt x="13832" y="7944"/>
                  <a:pt x="13901" y="7875"/>
                  <a:pt x="13924" y="7784"/>
                </a:cubicBezTo>
                <a:cubicBezTo>
                  <a:pt x="13946" y="7510"/>
                  <a:pt x="13969" y="7259"/>
                  <a:pt x="13969" y="6985"/>
                </a:cubicBezTo>
                <a:lnTo>
                  <a:pt x="13969" y="6962"/>
                </a:lnTo>
                <a:cubicBezTo>
                  <a:pt x="13969" y="6848"/>
                  <a:pt x="13878" y="6780"/>
                  <a:pt x="13764" y="6780"/>
                </a:cubicBezTo>
                <a:close/>
                <a:moveTo>
                  <a:pt x="294" y="7962"/>
                </a:moveTo>
                <a:cubicBezTo>
                  <a:pt x="280" y="7962"/>
                  <a:pt x="266" y="7964"/>
                  <a:pt x="251" y="7967"/>
                </a:cubicBezTo>
                <a:cubicBezTo>
                  <a:pt x="160" y="7990"/>
                  <a:pt x="91" y="8081"/>
                  <a:pt x="91" y="8195"/>
                </a:cubicBezTo>
                <a:cubicBezTo>
                  <a:pt x="137" y="8446"/>
                  <a:pt x="206" y="8720"/>
                  <a:pt x="274" y="8971"/>
                </a:cubicBezTo>
                <a:cubicBezTo>
                  <a:pt x="297" y="9040"/>
                  <a:pt x="388" y="9108"/>
                  <a:pt x="457" y="9108"/>
                </a:cubicBezTo>
                <a:cubicBezTo>
                  <a:pt x="479" y="9108"/>
                  <a:pt x="502" y="9108"/>
                  <a:pt x="525" y="9085"/>
                </a:cubicBezTo>
                <a:cubicBezTo>
                  <a:pt x="616" y="9062"/>
                  <a:pt x="685" y="8948"/>
                  <a:pt x="639" y="8857"/>
                </a:cubicBezTo>
                <a:cubicBezTo>
                  <a:pt x="571" y="8606"/>
                  <a:pt x="525" y="8378"/>
                  <a:pt x="479" y="8127"/>
                </a:cubicBezTo>
                <a:cubicBezTo>
                  <a:pt x="460" y="8027"/>
                  <a:pt x="388" y="7962"/>
                  <a:pt x="294" y="7962"/>
                </a:cubicBezTo>
                <a:close/>
                <a:moveTo>
                  <a:pt x="13487" y="8705"/>
                </a:moveTo>
                <a:cubicBezTo>
                  <a:pt x="13406" y="8705"/>
                  <a:pt x="13343" y="8763"/>
                  <a:pt x="13307" y="8834"/>
                </a:cubicBezTo>
                <a:cubicBezTo>
                  <a:pt x="13239" y="9085"/>
                  <a:pt x="13170" y="9313"/>
                  <a:pt x="13056" y="9542"/>
                </a:cubicBezTo>
                <a:cubicBezTo>
                  <a:pt x="13011" y="9656"/>
                  <a:pt x="13056" y="9770"/>
                  <a:pt x="13170" y="9793"/>
                </a:cubicBezTo>
                <a:cubicBezTo>
                  <a:pt x="13193" y="9816"/>
                  <a:pt x="13216" y="9816"/>
                  <a:pt x="13239" y="9816"/>
                </a:cubicBezTo>
                <a:cubicBezTo>
                  <a:pt x="13307" y="9816"/>
                  <a:pt x="13376" y="9770"/>
                  <a:pt x="13421" y="9702"/>
                </a:cubicBezTo>
                <a:cubicBezTo>
                  <a:pt x="13513" y="9450"/>
                  <a:pt x="13604" y="9199"/>
                  <a:pt x="13672" y="8948"/>
                </a:cubicBezTo>
                <a:cubicBezTo>
                  <a:pt x="13718" y="8857"/>
                  <a:pt x="13650" y="8743"/>
                  <a:pt x="13558" y="8720"/>
                </a:cubicBezTo>
                <a:cubicBezTo>
                  <a:pt x="13533" y="8710"/>
                  <a:pt x="13509" y="8705"/>
                  <a:pt x="13487" y="8705"/>
                </a:cubicBezTo>
                <a:close/>
                <a:moveTo>
                  <a:pt x="876" y="9798"/>
                </a:moveTo>
                <a:cubicBezTo>
                  <a:pt x="850" y="9798"/>
                  <a:pt x="823" y="9803"/>
                  <a:pt x="799" y="9816"/>
                </a:cubicBezTo>
                <a:cubicBezTo>
                  <a:pt x="708" y="9861"/>
                  <a:pt x="662" y="9975"/>
                  <a:pt x="708" y="10067"/>
                </a:cubicBezTo>
                <a:cubicBezTo>
                  <a:pt x="845" y="10318"/>
                  <a:pt x="959" y="10546"/>
                  <a:pt x="1119" y="10774"/>
                </a:cubicBezTo>
                <a:cubicBezTo>
                  <a:pt x="1141" y="10820"/>
                  <a:pt x="1210" y="10866"/>
                  <a:pt x="1278" y="10866"/>
                </a:cubicBezTo>
                <a:cubicBezTo>
                  <a:pt x="1301" y="10866"/>
                  <a:pt x="1347" y="10843"/>
                  <a:pt x="1370" y="10820"/>
                </a:cubicBezTo>
                <a:cubicBezTo>
                  <a:pt x="1461" y="10774"/>
                  <a:pt x="1484" y="10660"/>
                  <a:pt x="1438" y="10569"/>
                </a:cubicBezTo>
                <a:cubicBezTo>
                  <a:pt x="1301" y="10363"/>
                  <a:pt x="1164" y="10135"/>
                  <a:pt x="1050" y="9907"/>
                </a:cubicBezTo>
                <a:cubicBezTo>
                  <a:pt x="1017" y="9840"/>
                  <a:pt x="947" y="9798"/>
                  <a:pt x="876" y="9798"/>
                </a:cubicBezTo>
                <a:close/>
                <a:moveTo>
                  <a:pt x="12691" y="10461"/>
                </a:moveTo>
                <a:cubicBezTo>
                  <a:pt x="12631" y="10461"/>
                  <a:pt x="12573" y="10491"/>
                  <a:pt x="12531" y="10546"/>
                </a:cubicBezTo>
                <a:cubicBezTo>
                  <a:pt x="12394" y="10751"/>
                  <a:pt x="12257" y="10957"/>
                  <a:pt x="12098" y="11162"/>
                </a:cubicBezTo>
                <a:cubicBezTo>
                  <a:pt x="12029" y="11231"/>
                  <a:pt x="12029" y="11368"/>
                  <a:pt x="12120" y="11436"/>
                </a:cubicBezTo>
                <a:cubicBezTo>
                  <a:pt x="12143" y="11459"/>
                  <a:pt x="12189" y="11482"/>
                  <a:pt x="12234" y="11482"/>
                </a:cubicBezTo>
                <a:cubicBezTo>
                  <a:pt x="12303" y="11482"/>
                  <a:pt x="12349" y="11436"/>
                  <a:pt x="12394" y="11391"/>
                </a:cubicBezTo>
                <a:cubicBezTo>
                  <a:pt x="12554" y="11185"/>
                  <a:pt x="12714" y="10980"/>
                  <a:pt x="12851" y="10751"/>
                </a:cubicBezTo>
                <a:cubicBezTo>
                  <a:pt x="12919" y="10660"/>
                  <a:pt x="12896" y="10546"/>
                  <a:pt x="12805" y="10500"/>
                </a:cubicBezTo>
                <a:cubicBezTo>
                  <a:pt x="12769" y="10473"/>
                  <a:pt x="12730" y="10461"/>
                  <a:pt x="12691" y="10461"/>
                </a:cubicBezTo>
                <a:close/>
                <a:moveTo>
                  <a:pt x="1984" y="11387"/>
                </a:moveTo>
                <a:cubicBezTo>
                  <a:pt x="1939" y="11387"/>
                  <a:pt x="1891" y="11404"/>
                  <a:pt x="1849" y="11436"/>
                </a:cubicBezTo>
                <a:cubicBezTo>
                  <a:pt x="1780" y="11505"/>
                  <a:pt x="1780" y="11642"/>
                  <a:pt x="1849" y="11710"/>
                </a:cubicBezTo>
                <a:cubicBezTo>
                  <a:pt x="2032" y="11916"/>
                  <a:pt x="2214" y="12098"/>
                  <a:pt x="2420" y="12258"/>
                </a:cubicBezTo>
                <a:cubicBezTo>
                  <a:pt x="2442" y="12304"/>
                  <a:pt x="2488" y="12304"/>
                  <a:pt x="2534" y="12304"/>
                </a:cubicBezTo>
                <a:cubicBezTo>
                  <a:pt x="2602" y="12304"/>
                  <a:pt x="2648" y="12281"/>
                  <a:pt x="2693" y="12258"/>
                </a:cubicBezTo>
                <a:cubicBezTo>
                  <a:pt x="2762" y="12167"/>
                  <a:pt x="2739" y="12053"/>
                  <a:pt x="2671" y="11984"/>
                </a:cubicBezTo>
                <a:cubicBezTo>
                  <a:pt x="2465" y="11824"/>
                  <a:pt x="2283" y="11642"/>
                  <a:pt x="2123" y="11459"/>
                </a:cubicBezTo>
                <a:cubicBezTo>
                  <a:pt x="2086" y="11410"/>
                  <a:pt x="2036" y="11387"/>
                  <a:pt x="1984" y="11387"/>
                </a:cubicBezTo>
                <a:close/>
                <a:moveTo>
                  <a:pt x="11420" y="11920"/>
                </a:moveTo>
                <a:cubicBezTo>
                  <a:pt x="11379" y="11920"/>
                  <a:pt x="11337" y="11933"/>
                  <a:pt x="11299" y="11961"/>
                </a:cubicBezTo>
                <a:cubicBezTo>
                  <a:pt x="11116" y="12144"/>
                  <a:pt x="10911" y="12281"/>
                  <a:pt x="10705" y="12441"/>
                </a:cubicBezTo>
                <a:cubicBezTo>
                  <a:pt x="10614" y="12486"/>
                  <a:pt x="10591" y="12600"/>
                  <a:pt x="10660" y="12692"/>
                </a:cubicBezTo>
                <a:cubicBezTo>
                  <a:pt x="10705" y="12760"/>
                  <a:pt x="10751" y="12783"/>
                  <a:pt x="10819" y="12783"/>
                </a:cubicBezTo>
                <a:cubicBezTo>
                  <a:pt x="10842" y="12783"/>
                  <a:pt x="10888" y="12760"/>
                  <a:pt x="10933" y="12737"/>
                </a:cubicBezTo>
                <a:cubicBezTo>
                  <a:pt x="11139" y="12600"/>
                  <a:pt x="11344" y="12441"/>
                  <a:pt x="11550" y="12258"/>
                </a:cubicBezTo>
                <a:cubicBezTo>
                  <a:pt x="11641" y="12189"/>
                  <a:pt x="11641" y="12075"/>
                  <a:pt x="11573" y="11984"/>
                </a:cubicBezTo>
                <a:cubicBezTo>
                  <a:pt x="11533" y="11944"/>
                  <a:pt x="11478" y="11920"/>
                  <a:pt x="11420" y="11920"/>
                </a:cubicBezTo>
                <a:close/>
                <a:moveTo>
                  <a:pt x="3487" y="12623"/>
                </a:moveTo>
                <a:cubicBezTo>
                  <a:pt x="3421" y="12623"/>
                  <a:pt x="3355" y="12654"/>
                  <a:pt x="3310" y="12714"/>
                </a:cubicBezTo>
                <a:cubicBezTo>
                  <a:pt x="3264" y="12806"/>
                  <a:pt x="3287" y="12920"/>
                  <a:pt x="3378" y="12966"/>
                </a:cubicBezTo>
                <a:cubicBezTo>
                  <a:pt x="3607" y="13102"/>
                  <a:pt x="3835" y="13239"/>
                  <a:pt x="4086" y="13331"/>
                </a:cubicBezTo>
                <a:cubicBezTo>
                  <a:pt x="4109" y="13354"/>
                  <a:pt x="4131" y="13354"/>
                  <a:pt x="4154" y="13354"/>
                </a:cubicBezTo>
                <a:cubicBezTo>
                  <a:pt x="4246" y="13354"/>
                  <a:pt x="4314" y="13308"/>
                  <a:pt x="4337" y="13239"/>
                </a:cubicBezTo>
                <a:cubicBezTo>
                  <a:pt x="4383" y="13148"/>
                  <a:pt x="4337" y="13034"/>
                  <a:pt x="4246" y="12988"/>
                </a:cubicBezTo>
                <a:cubicBezTo>
                  <a:pt x="4017" y="12897"/>
                  <a:pt x="3789" y="12783"/>
                  <a:pt x="3584" y="12646"/>
                </a:cubicBezTo>
                <a:cubicBezTo>
                  <a:pt x="3553" y="12631"/>
                  <a:pt x="3520" y="12623"/>
                  <a:pt x="3487" y="12623"/>
                </a:cubicBezTo>
                <a:close/>
                <a:moveTo>
                  <a:pt x="9800" y="12970"/>
                </a:moveTo>
                <a:cubicBezTo>
                  <a:pt x="9774" y="12970"/>
                  <a:pt x="9748" y="12976"/>
                  <a:pt x="9724" y="12988"/>
                </a:cubicBezTo>
                <a:cubicBezTo>
                  <a:pt x="9495" y="13102"/>
                  <a:pt x="9267" y="13194"/>
                  <a:pt x="9016" y="13262"/>
                </a:cubicBezTo>
                <a:cubicBezTo>
                  <a:pt x="8925" y="13285"/>
                  <a:pt x="8879" y="13399"/>
                  <a:pt x="8902" y="13513"/>
                </a:cubicBezTo>
                <a:cubicBezTo>
                  <a:pt x="8925" y="13582"/>
                  <a:pt x="8993" y="13627"/>
                  <a:pt x="9085" y="13627"/>
                </a:cubicBezTo>
                <a:lnTo>
                  <a:pt x="9153" y="13627"/>
                </a:lnTo>
                <a:cubicBezTo>
                  <a:pt x="9404" y="13536"/>
                  <a:pt x="9632" y="13445"/>
                  <a:pt x="9883" y="13331"/>
                </a:cubicBezTo>
                <a:cubicBezTo>
                  <a:pt x="9975" y="13285"/>
                  <a:pt x="10020" y="13171"/>
                  <a:pt x="9975" y="13080"/>
                </a:cubicBezTo>
                <a:cubicBezTo>
                  <a:pt x="9941" y="13013"/>
                  <a:pt x="9871" y="12970"/>
                  <a:pt x="9800" y="12970"/>
                </a:cubicBezTo>
                <a:close/>
                <a:moveTo>
                  <a:pt x="5263" y="13371"/>
                </a:moveTo>
                <a:cubicBezTo>
                  <a:pt x="5175" y="13371"/>
                  <a:pt x="5105" y="13418"/>
                  <a:pt x="5067" y="13513"/>
                </a:cubicBezTo>
                <a:cubicBezTo>
                  <a:pt x="5045" y="13605"/>
                  <a:pt x="5113" y="13719"/>
                  <a:pt x="5204" y="13742"/>
                </a:cubicBezTo>
                <a:cubicBezTo>
                  <a:pt x="5455" y="13810"/>
                  <a:pt x="5729" y="13856"/>
                  <a:pt x="6003" y="13901"/>
                </a:cubicBezTo>
                <a:lnTo>
                  <a:pt x="6026" y="13901"/>
                </a:lnTo>
                <a:cubicBezTo>
                  <a:pt x="6117" y="13901"/>
                  <a:pt x="6186" y="13833"/>
                  <a:pt x="6209" y="13742"/>
                </a:cubicBezTo>
                <a:cubicBezTo>
                  <a:pt x="6231" y="13627"/>
                  <a:pt x="6140" y="13536"/>
                  <a:pt x="6049" y="13513"/>
                </a:cubicBezTo>
                <a:cubicBezTo>
                  <a:pt x="5798" y="13490"/>
                  <a:pt x="5547" y="13445"/>
                  <a:pt x="5318" y="13376"/>
                </a:cubicBezTo>
                <a:cubicBezTo>
                  <a:pt x="5299" y="13373"/>
                  <a:pt x="5281" y="13371"/>
                  <a:pt x="5263" y="13371"/>
                </a:cubicBezTo>
                <a:close/>
                <a:moveTo>
                  <a:pt x="7920" y="13513"/>
                </a:moveTo>
                <a:cubicBezTo>
                  <a:pt x="7669" y="13559"/>
                  <a:pt x="7418" y="13582"/>
                  <a:pt x="7167" y="13582"/>
                </a:cubicBezTo>
                <a:cubicBezTo>
                  <a:pt x="7076" y="13582"/>
                  <a:pt x="6985" y="13673"/>
                  <a:pt x="6985" y="13787"/>
                </a:cubicBezTo>
                <a:cubicBezTo>
                  <a:pt x="6985" y="13879"/>
                  <a:pt x="7076" y="13970"/>
                  <a:pt x="7190" y="13970"/>
                </a:cubicBezTo>
                <a:cubicBezTo>
                  <a:pt x="7441" y="13947"/>
                  <a:pt x="7715" y="13924"/>
                  <a:pt x="7989" y="13901"/>
                </a:cubicBezTo>
                <a:cubicBezTo>
                  <a:pt x="8080" y="13879"/>
                  <a:pt x="8149" y="13787"/>
                  <a:pt x="8149" y="13673"/>
                </a:cubicBezTo>
                <a:cubicBezTo>
                  <a:pt x="8126" y="13582"/>
                  <a:pt x="8035" y="13513"/>
                  <a:pt x="7920" y="13513"/>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flipH="1" rot="10800000">
            <a:off x="3001129" y="1294425"/>
            <a:ext cx="2602092" cy="712462"/>
          </a:xfrm>
          <a:custGeom>
            <a:rect b="b" l="l" r="r" t="t"/>
            <a:pathLst>
              <a:path extrusionOk="0" h="17668" w="64528">
                <a:moveTo>
                  <a:pt x="8834" y="389"/>
                </a:moveTo>
                <a:cubicBezTo>
                  <a:pt x="13490" y="389"/>
                  <a:pt x="17279" y="4178"/>
                  <a:pt x="17279" y="8834"/>
                </a:cubicBezTo>
                <a:cubicBezTo>
                  <a:pt x="17279" y="13491"/>
                  <a:pt x="13490" y="17280"/>
                  <a:pt x="8834" y="17280"/>
                </a:cubicBezTo>
                <a:cubicBezTo>
                  <a:pt x="4177" y="17280"/>
                  <a:pt x="365" y="13491"/>
                  <a:pt x="365" y="8834"/>
                </a:cubicBezTo>
                <a:cubicBezTo>
                  <a:pt x="365" y="4178"/>
                  <a:pt x="4177" y="389"/>
                  <a:pt x="8834" y="389"/>
                </a:cubicBezTo>
                <a:close/>
                <a:moveTo>
                  <a:pt x="8834" y="1"/>
                </a:moveTo>
                <a:cubicBezTo>
                  <a:pt x="3949" y="1"/>
                  <a:pt x="0" y="3973"/>
                  <a:pt x="0" y="8834"/>
                </a:cubicBezTo>
                <a:cubicBezTo>
                  <a:pt x="0" y="13696"/>
                  <a:pt x="3949" y="17668"/>
                  <a:pt x="8834" y="17668"/>
                </a:cubicBezTo>
                <a:cubicBezTo>
                  <a:pt x="13627" y="17668"/>
                  <a:pt x="17553" y="13810"/>
                  <a:pt x="17667" y="9017"/>
                </a:cubicBezTo>
                <a:lnTo>
                  <a:pt x="64322" y="9017"/>
                </a:lnTo>
                <a:cubicBezTo>
                  <a:pt x="64436" y="9017"/>
                  <a:pt x="64527" y="8948"/>
                  <a:pt x="64527" y="8834"/>
                </a:cubicBezTo>
                <a:cubicBezTo>
                  <a:pt x="64527" y="8720"/>
                  <a:pt x="64436" y="8652"/>
                  <a:pt x="64322" y="8652"/>
                </a:cubicBezTo>
                <a:lnTo>
                  <a:pt x="17667" y="8652"/>
                </a:lnTo>
                <a:cubicBezTo>
                  <a:pt x="17553" y="3858"/>
                  <a:pt x="13627" y="1"/>
                  <a:pt x="883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txBox="1"/>
          <p:nvPr/>
        </p:nvSpPr>
        <p:spPr>
          <a:xfrm flipH="1">
            <a:off x="3148671" y="1457047"/>
            <a:ext cx="386400" cy="38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Extra Condensed SemiBold"/>
                <a:ea typeface="Fira Sans Extra Condensed SemiBold"/>
                <a:cs typeface="Fira Sans Extra Condensed SemiBold"/>
                <a:sym typeface="Fira Sans Extra Condensed SemiBold"/>
              </a:rPr>
              <a:t>2</a:t>
            </a:r>
            <a:endParaRPr sz="2500">
              <a:latin typeface="Fira Sans Extra Condensed SemiBold"/>
              <a:ea typeface="Fira Sans Extra Condensed SemiBold"/>
              <a:cs typeface="Fira Sans Extra Condensed SemiBold"/>
              <a:sym typeface="Fira Sans Extra Condensed SemiBold"/>
            </a:endParaRPr>
          </a:p>
        </p:txBody>
      </p:sp>
      <p:grpSp>
        <p:nvGrpSpPr>
          <p:cNvPr id="2252" name="Google Shape;2252;p52"/>
          <p:cNvGrpSpPr/>
          <p:nvPr/>
        </p:nvGrpSpPr>
        <p:grpSpPr>
          <a:xfrm>
            <a:off x="2084898" y="2370538"/>
            <a:ext cx="1736019" cy="2772962"/>
            <a:chOff x="2197842" y="2503556"/>
            <a:chExt cx="481545" cy="875608"/>
          </a:xfrm>
        </p:grpSpPr>
        <p:sp>
          <p:nvSpPr>
            <p:cNvPr id="2253" name="Google Shape;2253;p52"/>
            <p:cNvSpPr/>
            <p:nvPr/>
          </p:nvSpPr>
          <p:spPr>
            <a:xfrm>
              <a:off x="2581882" y="3311097"/>
              <a:ext cx="97505" cy="68066"/>
            </a:xfrm>
            <a:custGeom>
              <a:rect b="b" l="l" r="r" t="t"/>
              <a:pathLst>
                <a:path extrusionOk="0" h="2030" w="2908">
                  <a:moveTo>
                    <a:pt x="1529" y="1"/>
                  </a:moveTo>
                  <a:lnTo>
                    <a:pt x="452" y="151"/>
                  </a:lnTo>
                  <a:cubicBezTo>
                    <a:pt x="452" y="151"/>
                    <a:pt x="1" y="953"/>
                    <a:pt x="502" y="1655"/>
                  </a:cubicBezTo>
                  <a:cubicBezTo>
                    <a:pt x="703" y="1927"/>
                    <a:pt x="1108" y="2029"/>
                    <a:pt x="1525" y="2029"/>
                  </a:cubicBezTo>
                  <a:cubicBezTo>
                    <a:pt x="2143" y="2029"/>
                    <a:pt x="2788" y="1804"/>
                    <a:pt x="2833" y="1580"/>
                  </a:cubicBezTo>
                  <a:cubicBezTo>
                    <a:pt x="2908" y="1179"/>
                    <a:pt x="1529" y="1"/>
                    <a:pt x="1529"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2205420" y="2503556"/>
              <a:ext cx="394145" cy="415806"/>
            </a:xfrm>
            <a:custGeom>
              <a:rect b="b" l="l" r="r" t="t"/>
              <a:pathLst>
                <a:path extrusionOk="0" h="12401" w="11755">
                  <a:moveTo>
                    <a:pt x="9474" y="1"/>
                  </a:moveTo>
                  <a:cubicBezTo>
                    <a:pt x="9073" y="1"/>
                    <a:pt x="8672" y="101"/>
                    <a:pt x="8321" y="276"/>
                  </a:cubicBezTo>
                  <a:cubicBezTo>
                    <a:pt x="8017" y="417"/>
                    <a:pt x="7756" y="732"/>
                    <a:pt x="7417" y="732"/>
                  </a:cubicBezTo>
                  <a:cubicBezTo>
                    <a:pt x="7393" y="732"/>
                    <a:pt x="7368" y="731"/>
                    <a:pt x="7344" y="727"/>
                  </a:cubicBezTo>
                  <a:cubicBezTo>
                    <a:pt x="7259" y="722"/>
                    <a:pt x="7175" y="719"/>
                    <a:pt x="7091" y="719"/>
                  </a:cubicBezTo>
                  <a:cubicBezTo>
                    <a:pt x="6400" y="719"/>
                    <a:pt x="5725" y="907"/>
                    <a:pt x="5188" y="1354"/>
                  </a:cubicBezTo>
                  <a:cubicBezTo>
                    <a:pt x="4512" y="1880"/>
                    <a:pt x="4111" y="2707"/>
                    <a:pt x="4111" y="3559"/>
                  </a:cubicBezTo>
                  <a:cubicBezTo>
                    <a:pt x="4086" y="4211"/>
                    <a:pt x="4286" y="4863"/>
                    <a:pt x="4136" y="5489"/>
                  </a:cubicBezTo>
                  <a:cubicBezTo>
                    <a:pt x="3960" y="6166"/>
                    <a:pt x="3409" y="6667"/>
                    <a:pt x="2807" y="7043"/>
                  </a:cubicBezTo>
                  <a:cubicBezTo>
                    <a:pt x="2206" y="7419"/>
                    <a:pt x="1554" y="7695"/>
                    <a:pt x="1028" y="8171"/>
                  </a:cubicBezTo>
                  <a:cubicBezTo>
                    <a:pt x="552" y="8572"/>
                    <a:pt x="201" y="9123"/>
                    <a:pt x="101" y="9725"/>
                  </a:cubicBezTo>
                  <a:cubicBezTo>
                    <a:pt x="0" y="10351"/>
                    <a:pt x="176" y="11003"/>
                    <a:pt x="602" y="11454"/>
                  </a:cubicBezTo>
                  <a:cubicBezTo>
                    <a:pt x="1028" y="11855"/>
                    <a:pt x="1604" y="12056"/>
                    <a:pt x="2181" y="12181"/>
                  </a:cubicBezTo>
                  <a:cubicBezTo>
                    <a:pt x="2888" y="12328"/>
                    <a:pt x="3609" y="12401"/>
                    <a:pt x="4329" y="12401"/>
                  </a:cubicBezTo>
                  <a:cubicBezTo>
                    <a:pt x="6188" y="12401"/>
                    <a:pt x="8042" y="11917"/>
                    <a:pt x="9650" y="10978"/>
                  </a:cubicBezTo>
                  <a:cubicBezTo>
                    <a:pt x="10376" y="10527"/>
                    <a:pt x="11103" y="9950"/>
                    <a:pt x="11354" y="9148"/>
                  </a:cubicBezTo>
                  <a:cubicBezTo>
                    <a:pt x="11755" y="7745"/>
                    <a:pt x="10602" y="6316"/>
                    <a:pt x="10677" y="4863"/>
                  </a:cubicBezTo>
                  <a:cubicBezTo>
                    <a:pt x="10702" y="4186"/>
                    <a:pt x="10978" y="3584"/>
                    <a:pt x="11178" y="2958"/>
                  </a:cubicBezTo>
                  <a:cubicBezTo>
                    <a:pt x="11379" y="2331"/>
                    <a:pt x="11504" y="1630"/>
                    <a:pt x="11229" y="1028"/>
                  </a:cubicBezTo>
                  <a:cubicBezTo>
                    <a:pt x="10928" y="376"/>
                    <a:pt x="10201" y="1"/>
                    <a:pt x="94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2491958" y="2849774"/>
              <a:ext cx="161380" cy="479982"/>
            </a:xfrm>
            <a:custGeom>
              <a:rect b="b" l="l" r="r" t="t"/>
              <a:pathLst>
                <a:path extrusionOk="0" h="14315" w="4813">
                  <a:moveTo>
                    <a:pt x="1053" y="0"/>
                  </a:moveTo>
                  <a:lnTo>
                    <a:pt x="1" y="7820"/>
                  </a:lnTo>
                  <a:lnTo>
                    <a:pt x="2683" y="14311"/>
                  </a:lnTo>
                  <a:cubicBezTo>
                    <a:pt x="2752" y="14314"/>
                    <a:pt x="2819" y="14315"/>
                    <a:pt x="2885" y="14315"/>
                  </a:cubicBezTo>
                  <a:cubicBezTo>
                    <a:pt x="4199" y="14315"/>
                    <a:pt x="4813" y="13860"/>
                    <a:pt x="4813" y="13860"/>
                  </a:cubicBezTo>
                  <a:lnTo>
                    <a:pt x="2382" y="7745"/>
                  </a:lnTo>
                  <a:lnTo>
                    <a:pt x="1053" y="0"/>
                  </a:ln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2249108" y="2797704"/>
              <a:ext cx="365578" cy="577320"/>
            </a:xfrm>
            <a:custGeom>
              <a:rect b="b" l="l" r="r" t="t"/>
              <a:pathLst>
                <a:path extrusionOk="0" h="17218" w="10903">
                  <a:moveTo>
                    <a:pt x="4658" y="1"/>
                  </a:moveTo>
                  <a:cubicBezTo>
                    <a:pt x="3485" y="1"/>
                    <a:pt x="2306" y="396"/>
                    <a:pt x="1605" y="1403"/>
                  </a:cubicBezTo>
                  <a:cubicBezTo>
                    <a:pt x="527" y="2982"/>
                    <a:pt x="1078" y="7744"/>
                    <a:pt x="1053" y="8446"/>
                  </a:cubicBezTo>
                  <a:cubicBezTo>
                    <a:pt x="1028" y="9649"/>
                    <a:pt x="1" y="17218"/>
                    <a:pt x="1" y="17218"/>
                  </a:cubicBezTo>
                  <a:lnTo>
                    <a:pt x="10903" y="17218"/>
                  </a:lnTo>
                  <a:cubicBezTo>
                    <a:pt x="10151" y="14636"/>
                    <a:pt x="7845" y="10701"/>
                    <a:pt x="8948" y="7518"/>
                  </a:cubicBezTo>
                  <a:cubicBezTo>
                    <a:pt x="10076" y="4235"/>
                    <a:pt x="9299" y="2481"/>
                    <a:pt x="7845" y="1102"/>
                  </a:cubicBezTo>
                  <a:cubicBezTo>
                    <a:pt x="7244" y="526"/>
                    <a:pt x="6241" y="100"/>
                    <a:pt x="5164" y="25"/>
                  </a:cubicBezTo>
                  <a:cubicBezTo>
                    <a:pt x="4996" y="9"/>
                    <a:pt x="4827" y="1"/>
                    <a:pt x="4658"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2378697" y="2564008"/>
              <a:ext cx="182202" cy="286078"/>
            </a:xfrm>
            <a:custGeom>
              <a:rect b="b" l="l" r="r" t="t"/>
              <a:pathLst>
                <a:path extrusionOk="0" h="8532" w="5434">
                  <a:moveTo>
                    <a:pt x="2825" y="0"/>
                  </a:moveTo>
                  <a:cubicBezTo>
                    <a:pt x="1425" y="0"/>
                    <a:pt x="0" y="313"/>
                    <a:pt x="121" y="2333"/>
                  </a:cubicBezTo>
                  <a:cubicBezTo>
                    <a:pt x="171" y="3110"/>
                    <a:pt x="221" y="4137"/>
                    <a:pt x="246" y="5090"/>
                  </a:cubicBezTo>
                  <a:cubicBezTo>
                    <a:pt x="246" y="5190"/>
                    <a:pt x="246" y="5290"/>
                    <a:pt x="246" y="5365"/>
                  </a:cubicBezTo>
                  <a:cubicBezTo>
                    <a:pt x="296" y="6844"/>
                    <a:pt x="321" y="8097"/>
                    <a:pt x="321" y="8097"/>
                  </a:cubicBezTo>
                  <a:cubicBezTo>
                    <a:pt x="580" y="8422"/>
                    <a:pt x="1049" y="8531"/>
                    <a:pt x="1493" y="8531"/>
                  </a:cubicBezTo>
                  <a:cubicBezTo>
                    <a:pt x="2078" y="8531"/>
                    <a:pt x="2620" y="8340"/>
                    <a:pt x="2577" y="8198"/>
                  </a:cubicBezTo>
                  <a:cubicBezTo>
                    <a:pt x="2502" y="7972"/>
                    <a:pt x="2527" y="7696"/>
                    <a:pt x="2577" y="7471"/>
                  </a:cubicBezTo>
                  <a:cubicBezTo>
                    <a:pt x="2577" y="7421"/>
                    <a:pt x="2602" y="7370"/>
                    <a:pt x="2602" y="7320"/>
                  </a:cubicBezTo>
                  <a:cubicBezTo>
                    <a:pt x="2627" y="7220"/>
                    <a:pt x="2677" y="7120"/>
                    <a:pt x="2752" y="7045"/>
                  </a:cubicBezTo>
                  <a:cubicBezTo>
                    <a:pt x="2777" y="7020"/>
                    <a:pt x="2802" y="6995"/>
                    <a:pt x="2827" y="6969"/>
                  </a:cubicBezTo>
                  <a:cubicBezTo>
                    <a:pt x="2903" y="6944"/>
                    <a:pt x="2978" y="6919"/>
                    <a:pt x="3053" y="6894"/>
                  </a:cubicBezTo>
                  <a:lnTo>
                    <a:pt x="3178" y="6894"/>
                  </a:lnTo>
                  <a:cubicBezTo>
                    <a:pt x="3253" y="6869"/>
                    <a:pt x="3354" y="6869"/>
                    <a:pt x="3429" y="6869"/>
                  </a:cubicBezTo>
                  <a:cubicBezTo>
                    <a:pt x="3680" y="6844"/>
                    <a:pt x="3905" y="6794"/>
                    <a:pt x="4156" y="6769"/>
                  </a:cubicBezTo>
                  <a:cubicBezTo>
                    <a:pt x="4456" y="6694"/>
                    <a:pt x="4807" y="6543"/>
                    <a:pt x="5033" y="6318"/>
                  </a:cubicBezTo>
                  <a:cubicBezTo>
                    <a:pt x="5083" y="6243"/>
                    <a:pt x="5158" y="6142"/>
                    <a:pt x="5183" y="6067"/>
                  </a:cubicBezTo>
                  <a:cubicBezTo>
                    <a:pt x="5384" y="5666"/>
                    <a:pt x="5434" y="4990"/>
                    <a:pt x="5409" y="4288"/>
                  </a:cubicBezTo>
                  <a:cubicBezTo>
                    <a:pt x="5384" y="3285"/>
                    <a:pt x="5208" y="2182"/>
                    <a:pt x="5058" y="1506"/>
                  </a:cubicBezTo>
                  <a:cubicBezTo>
                    <a:pt x="4908" y="854"/>
                    <a:pt x="4181" y="2"/>
                    <a:pt x="3003" y="2"/>
                  </a:cubicBezTo>
                  <a:cubicBezTo>
                    <a:pt x="2944" y="1"/>
                    <a:pt x="2884" y="0"/>
                    <a:pt x="2825" y="0"/>
                  </a:cubicBezTo>
                  <a:close/>
                </a:path>
              </a:pathLst>
            </a:custGeom>
            <a:solidFill>
              <a:srgbClr val="D689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2367599" y="2532860"/>
              <a:ext cx="185756" cy="127448"/>
            </a:xfrm>
            <a:custGeom>
              <a:rect b="b" l="l" r="r" t="t"/>
              <a:pathLst>
                <a:path extrusionOk="0" h="3801" w="5540">
                  <a:moveTo>
                    <a:pt x="2592" y="0"/>
                  </a:moveTo>
                  <a:cubicBezTo>
                    <a:pt x="1976" y="0"/>
                    <a:pt x="1362" y="117"/>
                    <a:pt x="953" y="480"/>
                  </a:cubicBezTo>
                  <a:cubicBezTo>
                    <a:pt x="652" y="756"/>
                    <a:pt x="477" y="1106"/>
                    <a:pt x="351" y="1457"/>
                  </a:cubicBezTo>
                  <a:cubicBezTo>
                    <a:pt x="151" y="2009"/>
                    <a:pt x="1" y="2560"/>
                    <a:pt x="76" y="3137"/>
                  </a:cubicBezTo>
                  <a:cubicBezTo>
                    <a:pt x="101" y="3312"/>
                    <a:pt x="151" y="3462"/>
                    <a:pt x="276" y="3588"/>
                  </a:cubicBezTo>
                  <a:cubicBezTo>
                    <a:pt x="427" y="3738"/>
                    <a:pt x="652" y="3763"/>
                    <a:pt x="853" y="3788"/>
                  </a:cubicBezTo>
                  <a:cubicBezTo>
                    <a:pt x="954" y="3797"/>
                    <a:pt x="1057" y="3801"/>
                    <a:pt x="1159" y="3801"/>
                  </a:cubicBezTo>
                  <a:cubicBezTo>
                    <a:pt x="1663" y="3801"/>
                    <a:pt x="2170" y="3700"/>
                    <a:pt x="2607" y="3513"/>
                  </a:cubicBezTo>
                  <a:cubicBezTo>
                    <a:pt x="3158" y="3312"/>
                    <a:pt x="3660" y="2986"/>
                    <a:pt x="4111" y="2660"/>
                  </a:cubicBezTo>
                  <a:cubicBezTo>
                    <a:pt x="4286" y="2510"/>
                    <a:pt x="4462" y="2360"/>
                    <a:pt x="4637" y="2209"/>
                  </a:cubicBezTo>
                  <a:cubicBezTo>
                    <a:pt x="4938" y="1934"/>
                    <a:pt x="5188" y="1633"/>
                    <a:pt x="5389" y="1307"/>
                  </a:cubicBezTo>
                  <a:cubicBezTo>
                    <a:pt x="5464" y="1157"/>
                    <a:pt x="5539" y="1031"/>
                    <a:pt x="5514" y="856"/>
                  </a:cubicBezTo>
                  <a:cubicBezTo>
                    <a:pt x="5464" y="680"/>
                    <a:pt x="5364" y="530"/>
                    <a:pt x="5188" y="405"/>
                  </a:cubicBezTo>
                  <a:cubicBezTo>
                    <a:pt x="4988" y="279"/>
                    <a:pt x="4737" y="229"/>
                    <a:pt x="4487" y="204"/>
                  </a:cubicBezTo>
                  <a:cubicBezTo>
                    <a:pt x="3935" y="104"/>
                    <a:pt x="3359" y="4"/>
                    <a:pt x="2782" y="4"/>
                  </a:cubicBezTo>
                  <a:cubicBezTo>
                    <a:pt x="2719" y="1"/>
                    <a:pt x="2655" y="0"/>
                    <a:pt x="25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2413199" y="2785734"/>
              <a:ext cx="51033" cy="13781"/>
            </a:xfrm>
            <a:custGeom>
              <a:rect b="b" l="l" r="r" t="t"/>
              <a:pathLst>
                <a:path extrusionOk="0" h="411" w="1522">
                  <a:moveTo>
                    <a:pt x="73" y="1"/>
                  </a:moveTo>
                  <a:cubicBezTo>
                    <a:pt x="32" y="1"/>
                    <a:pt x="1" y="59"/>
                    <a:pt x="44" y="81"/>
                  </a:cubicBezTo>
                  <a:cubicBezTo>
                    <a:pt x="470" y="331"/>
                    <a:pt x="971" y="382"/>
                    <a:pt x="1448" y="407"/>
                  </a:cubicBezTo>
                  <a:cubicBezTo>
                    <a:pt x="1456" y="409"/>
                    <a:pt x="1463" y="411"/>
                    <a:pt x="1470" y="411"/>
                  </a:cubicBezTo>
                  <a:cubicBezTo>
                    <a:pt x="1522" y="411"/>
                    <a:pt x="1514" y="331"/>
                    <a:pt x="1448" y="331"/>
                  </a:cubicBezTo>
                  <a:cubicBezTo>
                    <a:pt x="971" y="281"/>
                    <a:pt x="520" y="231"/>
                    <a:pt x="94" y="6"/>
                  </a:cubicBezTo>
                  <a:cubicBezTo>
                    <a:pt x="87" y="2"/>
                    <a:pt x="80" y="1"/>
                    <a:pt x="73" y="1"/>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2474322" y="2649607"/>
              <a:ext cx="22733" cy="10897"/>
            </a:xfrm>
            <a:custGeom>
              <a:rect b="b" l="l" r="r" t="t"/>
              <a:pathLst>
                <a:path extrusionOk="0" h="325" w="678">
                  <a:moveTo>
                    <a:pt x="525" y="1"/>
                  </a:moveTo>
                  <a:cubicBezTo>
                    <a:pt x="345" y="1"/>
                    <a:pt x="157" y="75"/>
                    <a:pt x="26" y="206"/>
                  </a:cubicBezTo>
                  <a:cubicBezTo>
                    <a:pt x="0" y="231"/>
                    <a:pt x="26" y="281"/>
                    <a:pt x="51" y="306"/>
                  </a:cubicBezTo>
                  <a:cubicBezTo>
                    <a:pt x="63" y="319"/>
                    <a:pt x="82" y="325"/>
                    <a:pt x="101" y="325"/>
                  </a:cubicBezTo>
                  <a:cubicBezTo>
                    <a:pt x="120" y="325"/>
                    <a:pt x="138" y="319"/>
                    <a:pt x="151" y="306"/>
                  </a:cubicBezTo>
                  <a:cubicBezTo>
                    <a:pt x="151" y="281"/>
                    <a:pt x="176" y="281"/>
                    <a:pt x="176" y="256"/>
                  </a:cubicBezTo>
                  <a:cubicBezTo>
                    <a:pt x="201" y="256"/>
                    <a:pt x="226" y="231"/>
                    <a:pt x="251" y="231"/>
                  </a:cubicBezTo>
                  <a:cubicBezTo>
                    <a:pt x="276" y="206"/>
                    <a:pt x="301" y="181"/>
                    <a:pt x="351" y="156"/>
                  </a:cubicBezTo>
                  <a:cubicBezTo>
                    <a:pt x="376" y="156"/>
                    <a:pt x="427" y="156"/>
                    <a:pt x="452" y="131"/>
                  </a:cubicBezTo>
                  <a:cubicBezTo>
                    <a:pt x="502" y="131"/>
                    <a:pt x="527" y="131"/>
                    <a:pt x="577" y="156"/>
                  </a:cubicBezTo>
                  <a:cubicBezTo>
                    <a:pt x="627" y="156"/>
                    <a:pt x="652" y="131"/>
                    <a:pt x="677" y="81"/>
                  </a:cubicBezTo>
                  <a:cubicBezTo>
                    <a:pt x="677" y="56"/>
                    <a:pt x="652" y="5"/>
                    <a:pt x="602" y="5"/>
                  </a:cubicBezTo>
                  <a:cubicBezTo>
                    <a:pt x="577" y="2"/>
                    <a:pt x="551" y="1"/>
                    <a:pt x="525" y="1"/>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2518848" y="2648300"/>
              <a:ext cx="22733" cy="8852"/>
            </a:xfrm>
            <a:custGeom>
              <a:rect b="b" l="l" r="r" t="t"/>
              <a:pathLst>
                <a:path extrusionOk="0" h="264" w="678">
                  <a:moveTo>
                    <a:pt x="221" y="0"/>
                  </a:moveTo>
                  <a:cubicBezTo>
                    <a:pt x="166" y="0"/>
                    <a:pt x="109" y="6"/>
                    <a:pt x="51" y="19"/>
                  </a:cubicBezTo>
                  <a:cubicBezTo>
                    <a:pt x="26" y="44"/>
                    <a:pt x="1" y="70"/>
                    <a:pt x="26" y="120"/>
                  </a:cubicBezTo>
                  <a:cubicBezTo>
                    <a:pt x="26" y="137"/>
                    <a:pt x="51" y="155"/>
                    <a:pt x="74" y="155"/>
                  </a:cubicBezTo>
                  <a:cubicBezTo>
                    <a:pt x="84" y="155"/>
                    <a:pt x="94" y="152"/>
                    <a:pt x="101" y="145"/>
                  </a:cubicBezTo>
                  <a:lnTo>
                    <a:pt x="352" y="145"/>
                  </a:lnTo>
                  <a:cubicBezTo>
                    <a:pt x="377" y="145"/>
                    <a:pt x="427" y="170"/>
                    <a:pt x="452" y="170"/>
                  </a:cubicBezTo>
                  <a:cubicBezTo>
                    <a:pt x="477" y="195"/>
                    <a:pt x="502" y="195"/>
                    <a:pt x="527" y="195"/>
                  </a:cubicBezTo>
                  <a:cubicBezTo>
                    <a:pt x="527" y="220"/>
                    <a:pt x="552" y="220"/>
                    <a:pt x="552" y="245"/>
                  </a:cubicBezTo>
                  <a:cubicBezTo>
                    <a:pt x="577" y="257"/>
                    <a:pt x="596" y="264"/>
                    <a:pt x="612" y="264"/>
                  </a:cubicBezTo>
                  <a:cubicBezTo>
                    <a:pt x="627" y="264"/>
                    <a:pt x="640" y="257"/>
                    <a:pt x="652" y="245"/>
                  </a:cubicBezTo>
                  <a:cubicBezTo>
                    <a:pt x="677" y="220"/>
                    <a:pt x="677" y="170"/>
                    <a:pt x="652" y="145"/>
                  </a:cubicBezTo>
                  <a:cubicBezTo>
                    <a:pt x="522" y="52"/>
                    <a:pt x="378" y="0"/>
                    <a:pt x="221" y="0"/>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2512142" y="2702080"/>
              <a:ext cx="9254" cy="14351"/>
            </a:xfrm>
            <a:custGeom>
              <a:rect b="b" l="l" r="r" t="t"/>
              <a:pathLst>
                <a:path extrusionOk="0" h="428" w="276">
                  <a:moveTo>
                    <a:pt x="101" y="1"/>
                  </a:moveTo>
                  <a:cubicBezTo>
                    <a:pt x="75" y="1"/>
                    <a:pt x="50" y="7"/>
                    <a:pt x="25" y="19"/>
                  </a:cubicBezTo>
                  <a:cubicBezTo>
                    <a:pt x="25" y="19"/>
                    <a:pt x="0" y="44"/>
                    <a:pt x="0" y="70"/>
                  </a:cubicBezTo>
                  <a:cubicBezTo>
                    <a:pt x="25" y="95"/>
                    <a:pt x="25" y="95"/>
                    <a:pt x="50" y="95"/>
                  </a:cubicBezTo>
                  <a:cubicBezTo>
                    <a:pt x="63" y="82"/>
                    <a:pt x="82" y="76"/>
                    <a:pt x="101" y="76"/>
                  </a:cubicBezTo>
                  <a:cubicBezTo>
                    <a:pt x="119" y="76"/>
                    <a:pt x="138" y="82"/>
                    <a:pt x="151" y="95"/>
                  </a:cubicBezTo>
                  <a:cubicBezTo>
                    <a:pt x="176" y="120"/>
                    <a:pt x="201" y="145"/>
                    <a:pt x="201" y="170"/>
                  </a:cubicBezTo>
                  <a:cubicBezTo>
                    <a:pt x="201" y="245"/>
                    <a:pt x="126" y="320"/>
                    <a:pt x="75" y="370"/>
                  </a:cubicBezTo>
                  <a:cubicBezTo>
                    <a:pt x="55" y="391"/>
                    <a:pt x="68" y="427"/>
                    <a:pt x="100" y="427"/>
                  </a:cubicBezTo>
                  <a:cubicBezTo>
                    <a:pt x="107" y="427"/>
                    <a:pt x="116" y="425"/>
                    <a:pt x="126" y="420"/>
                  </a:cubicBezTo>
                  <a:cubicBezTo>
                    <a:pt x="201" y="370"/>
                    <a:pt x="276" y="270"/>
                    <a:pt x="251" y="145"/>
                  </a:cubicBezTo>
                  <a:cubicBezTo>
                    <a:pt x="251" y="95"/>
                    <a:pt x="226" y="44"/>
                    <a:pt x="176" y="19"/>
                  </a:cubicBezTo>
                  <a:cubicBezTo>
                    <a:pt x="151" y="7"/>
                    <a:pt x="126" y="1"/>
                    <a:pt x="101" y="1"/>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2494976" y="2728903"/>
              <a:ext cx="31485" cy="10595"/>
            </a:xfrm>
            <a:custGeom>
              <a:rect b="b" l="l" r="r" t="t"/>
              <a:pathLst>
                <a:path extrusionOk="0" h="316" w="939">
                  <a:moveTo>
                    <a:pt x="107" y="1"/>
                  </a:moveTo>
                  <a:cubicBezTo>
                    <a:pt x="38" y="1"/>
                    <a:pt x="1" y="106"/>
                    <a:pt x="61" y="147"/>
                  </a:cubicBezTo>
                  <a:cubicBezTo>
                    <a:pt x="249" y="260"/>
                    <a:pt x="465" y="316"/>
                    <a:pt x="678" y="316"/>
                  </a:cubicBezTo>
                  <a:cubicBezTo>
                    <a:pt x="749" y="316"/>
                    <a:pt x="819" y="310"/>
                    <a:pt x="888" y="297"/>
                  </a:cubicBezTo>
                  <a:cubicBezTo>
                    <a:pt x="913" y="297"/>
                    <a:pt x="938" y="222"/>
                    <a:pt x="938" y="197"/>
                  </a:cubicBezTo>
                  <a:cubicBezTo>
                    <a:pt x="913" y="147"/>
                    <a:pt x="888" y="122"/>
                    <a:pt x="838" y="122"/>
                  </a:cubicBezTo>
                  <a:cubicBezTo>
                    <a:pt x="778" y="135"/>
                    <a:pt x="715" y="141"/>
                    <a:pt x="653" y="141"/>
                  </a:cubicBezTo>
                  <a:cubicBezTo>
                    <a:pt x="482" y="141"/>
                    <a:pt x="308" y="95"/>
                    <a:pt x="161" y="21"/>
                  </a:cubicBezTo>
                  <a:cubicBezTo>
                    <a:pt x="142" y="7"/>
                    <a:pt x="124" y="1"/>
                    <a:pt x="107" y="1"/>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2486090" y="2673312"/>
              <a:ext cx="10126" cy="14317"/>
            </a:xfrm>
            <a:custGeom>
              <a:rect b="b" l="l" r="r" t="t"/>
              <a:pathLst>
                <a:path extrusionOk="0" h="427" w="302">
                  <a:moveTo>
                    <a:pt x="151" y="0"/>
                  </a:moveTo>
                  <a:cubicBezTo>
                    <a:pt x="50" y="0"/>
                    <a:pt x="0" y="100"/>
                    <a:pt x="0" y="201"/>
                  </a:cubicBezTo>
                  <a:cubicBezTo>
                    <a:pt x="0" y="326"/>
                    <a:pt x="50" y="426"/>
                    <a:pt x="151" y="426"/>
                  </a:cubicBezTo>
                  <a:cubicBezTo>
                    <a:pt x="226" y="426"/>
                    <a:pt x="301" y="326"/>
                    <a:pt x="301" y="201"/>
                  </a:cubicBezTo>
                  <a:cubicBezTo>
                    <a:pt x="301" y="100"/>
                    <a:pt x="226" y="0"/>
                    <a:pt x="151" y="0"/>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2526426" y="2673312"/>
              <a:ext cx="10126" cy="14317"/>
            </a:xfrm>
            <a:custGeom>
              <a:rect b="b" l="l" r="r" t="t"/>
              <a:pathLst>
                <a:path extrusionOk="0" h="427" w="302">
                  <a:moveTo>
                    <a:pt x="151" y="0"/>
                  </a:moveTo>
                  <a:cubicBezTo>
                    <a:pt x="50" y="0"/>
                    <a:pt x="0" y="100"/>
                    <a:pt x="0" y="201"/>
                  </a:cubicBezTo>
                  <a:cubicBezTo>
                    <a:pt x="0" y="326"/>
                    <a:pt x="50" y="426"/>
                    <a:pt x="151" y="426"/>
                  </a:cubicBezTo>
                  <a:cubicBezTo>
                    <a:pt x="226" y="426"/>
                    <a:pt x="301" y="326"/>
                    <a:pt x="301" y="201"/>
                  </a:cubicBezTo>
                  <a:cubicBezTo>
                    <a:pt x="301" y="100"/>
                    <a:pt x="226" y="0"/>
                    <a:pt x="151" y="0"/>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2470131" y="2687595"/>
              <a:ext cx="21023" cy="13479"/>
            </a:xfrm>
            <a:custGeom>
              <a:rect b="b" l="l" r="r" t="t"/>
              <a:pathLst>
                <a:path extrusionOk="0" h="402" w="627">
                  <a:moveTo>
                    <a:pt x="326" y="0"/>
                  </a:moveTo>
                  <a:cubicBezTo>
                    <a:pt x="151" y="0"/>
                    <a:pt x="0" y="101"/>
                    <a:pt x="0" y="201"/>
                  </a:cubicBezTo>
                  <a:cubicBezTo>
                    <a:pt x="0" y="301"/>
                    <a:pt x="151" y="401"/>
                    <a:pt x="326" y="401"/>
                  </a:cubicBezTo>
                  <a:cubicBezTo>
                    <a:pt x="476" y="401"/>
                    <a:pt x="627" y="301"/>
                    <a:pt x="627" y="201"/>
                  </a:cubicBezTo>
                  <a:cubicBezTo>
                    <a:pt x="627" y="101"/>
                    <a:pt x="476" y="0"/>
                    <a:pt x="326"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2533970" y="2687595"/>
              <a:ext cx="20219" cy="13479"/>
            </a:xfrm>
            <a:custGeom>
              <a:rect b="b" l="l" r="r" t="t"/>
              <a:pathLst>
                <a:path extrusionOk="0" h="402" w="603">
                  <a:moveTo>
                    <a:pt x="302" y="0"/>
                  </a:moveTo>
                  <a:cubicBezTo>
                    <a:pt x="126" y="0"/>
                    <a:pt x="1" y="101"/>
                    <a:pt x="1" y="201"/>
                  </a:cubicBezTo>
                  <a:cubicBezTo>
                    <a:pt x="1" y="301"/>
                    <a:pt x="126" y="401"/>
                    <a:pt x="302" y="401"/>
                  </a:cubicBezTo>
                  <a:cubicBezTo>
                    <a:pt x="477" y="401"/>
                    <a:pt x="602" y="301"/>
                    <a:pt x="602" y="201"/>
                  </a:cubicBezTo>
                  <a:cubicBezTo>
                    <a:pt x="602" y="101"/>
                    <a:pt x="477" y="0"/>
                    <a:pt x="302" y="0"/>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2368437" y="2652491"/>
              <a:ext cx="52139" cy="70011"/>
            </a:xfrm>
            <a:custGeom>
              <a:rect b="b" l="l" r="r" t="t"/>
              <a:pathLst>
                <a:path extrusionOk="0" h="2088" w="1555">
                  <a:moveTo>
                    <a:pt x="573" y="0"/>
                  </a:moveTo>
                  <a:cubicBezTo>
                    <a:pt x="427" y="0"/>
                    <a:pt x="288" y="52"/>
                    <a:pt x="176" y="145"/>
                  </a:cubicBezTo>
                  <a:cubicBezTo>
                    <a:pt x="26" y="295"/>
                    <a:pt x="1" y="546"/>
                    <a:pt x="26" y="772"/>
                  </a:cubicBezTo>
                  <a:cubicBezTo>
                    <a:pt x="76" y="1072"/>
                    <a:pt x="176" y="1373"/>
                    <a:pt x="351" y="1624"/>
                  </a:cubicBezTo>
                  <a:cubicBezTo>
                    <a:pt x="477" y="1799"/>
                    <a:pt x="602" y="1950"/>
                    <a:pt x="778" y="2025"/>
                  </a:cubicBezTo>
                  <a:cubicBezTo>
                    <a:pt x="865" y="2062"/>
                    <a:pt x="972" y="2087"/>
                    <a:pt x="1075" y="2087"/>
                  </a:cubicBezTo>
                  <a:cubicBezTo>
                    <a:pt x="1179" y="2087"/>
                    <a:pt x="1279" y="2062"/>
                    <a:pt x="1354" y="2000"/>
                  </a:cubicBezTo>
                  <a:cubicBezTo>
                    <a:pt x="1504" y="1899"/>
                    <a:pt x="1554" y="1624"/>
                    <a:pt x="1554" y="1448"/>
                  </a:cubicBezTo>
                  <a:cubicBezTo>
                    <a:pt x="1554" y="1248"/>
                    <a:pt x="1504" y="1022"/>
                    <a:pt x="1454" y="822"/>
                  </a:cubicBezTo>
                  <a:cubicBezTo>
                    <a:pt x="1379" y="646"/>
                    <a:pt x="1304" y="471"/>
                    <a:pt x="1204" y="320"/>
                  </a:cubicBezTo>
                  <a:cubicBezTo>
                    <a:pt x="1078" y="170"/>
                    <a:pt x="903" y="45"/>
                    <a:pt x="727" y="20"/>
                  </a:cubicBezTo>
                  <a:cubicBezTo>
                    <a:pt x="676" y="7"/>
                    <a:pt x="624" y="0"/>
                    <a:pt x="573" y="0"/>
                  </a:cubicBezTo>
                  <a:close/>
                </a:path>
              </a:pathLst>
            </a:custGeom>
            <a:solidFill>
              <a:srgbClr val="D689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2383090" y="2667243"/>
              <a:ext cx="25718" cy="35911"/>
            </a:xfrm>
            <a:custGeom>
              <a:rect b="b" l="l" r="r" t="t"/>
              <a:pathLst>
                <a:path extrusionOk="0" h="1071" w="767">
                  <a:moveTo>
                    <a:pt x="69" y="1"/>
                  </a:moveTo>
                  <a:cubicBezTo>
                    <a:pt x="28" y="1"/>
                    <a:pt x="0" y="59"/>
                    <a:pt x="65" y="81"/>
                  </a:cubicBezTo>
                  <a:cubicBezTo>
                    <a:pt x="190" y="131"/>
                    <a:pt x="315" y="231"/>
                    <a:pt x="391" y="332"/>
                  </a:cubicBezTo>
                  <a:cubicBezTo>
                    <a:pt x="364" y="325"/>
                    <a:pt x="337" y="322"/>
                    <a:pt x="311" y="322"/>
                  </a:cubicBezTo>
                  <a:cubicBezTo>
                    <a:pt x="238" y="322"/>
                    <a:pt x="170" y="345"/>
                    <a:pt x="115" y="382"/>
                  </a:cubicBezTo>
                  <a:cubicBezTo>
                    <a:pt x="75" y="402"/>
                    <a:pt x="83" y="471"/>
                    <a:pt x="114" y="471"/>
                  </a:cubicBezTo>
                  <a:cubicBezTo>
                    <a:pt x="121" y="471"/>
                    <a:pt x="130" y="467"/>
                    <a:pt x="140" y="457"/>
                  </a:cubicBezTo>
                  <a:cubicBezTo>
                    <a:pt x="213" y="428"/>
                    <a:pt x="287" y="415"/>
                    <a:pt x="355" y="415"/>
                  </a:cubicBezTo>
                  <a:cubicBezTo>
                    <a:pt x="404" y="415"/>
                    <a:pt x="449" y="421"/>
                    <a:pt x="491" y="432"/>
                  </a:cubicBezTo>
                  <a:cubicBezTo>
                    <a:pt x="616" y="607"/>
                    <a:pt x="666" y="808"/>
                    <a:pt x="666" y="1033"/>
                  </a:cubicBezTo>
                  <a:cubicBezTo>
                    <a:pt x="666" y="1058"/>
                    <a:pt x="691" y="1071"/>
                    <a:pt x="716" y="1071"/>
                  </a:cubicBezTo>
                  <a:cubicBezTo>
                    <a:pt x="742" y="1071"/>
                    <a:pt x="767" y="1058"/>
                    <a:pt x="767" y="1033"/>
                  </a:cubicBezTo>
                  <a:cubicBezTo>
                    <a:pt x="767" y="582"/>
                    <a:pt x="491" y="181"/>
                    <a:pt x="90" y="6"/>
                  </a:cubicBezTo>
                  <a:cubicBezTo>
                    <a:pt x="83" y="2"/>
                    <a:pt x="76" y="1"/>
                    <a:pt x="69" y="1"/>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2197842" y="2821208"/>
              <a:ext cx="127783" cy="526924"/>
            </a:xfrm>
            <a:custGeom>
              <a:rect b="b" l="l" r="r" t="t"/>
              <a:pathLst>
                <a:path extrusionOk="0" h="15715" w="3811">
                  <a:moveTo>
                    <a:pt x="3810" y="0"/>
                  </a:moveTo>
                  <a:cubicBezTo>
                    <a:pt x="1605" y="1629"/>
                    <a:pt x="427" y="5614"/>
                    <a:pt x="201" y="7720"/>
                  </a:cubicBezTo>
                  <a:cubicBezTo>
                    <a:pt x="1" y="9750"/>
                    <a:pt x="2006" y="15715"/>
                    <a:pt x="2006" y="15715"/>
                  </a:cubicBezTo>
                  <a:cubicBezTo>
                    <a:pt x="2006" y="15715"/>
                    <a:pt x="3535" y="15715"/>
                    <a:pt x="3535" y="15589"/>
                  </a:cubicBezTo>
                  <a:cubicBezTo>
                    <a:pt x="3535" y="15489"/>
                    <a:pt x="2733" y="7845"/>
                    <a:pt x="2733" y="7845"/>
                  </a:cubicBezTo>
                  <a:lnTo>
                    <a:pt x="3810" y="0"/>
                  </a:ln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52"/>
          <p:cNvGrpSpPr/>
          <p:nvPr/>
        </p:nvGrpSpPr>
        <p:grpSpPr>
          <a:xfrm>
            <a:off x="159334" y="1533222"/>
            <a:ext cx="2305026" cy="3780092"/>
            <a:chOff x="940868" y="1125788"/>
            <a:chExt cx="1921335" cy="3392043"/>
          </a:xfrm>
        </p:grpSpPr>
        <p:sp>
          <p:nvSpPr>
            <p:cNvPr id="2272" name="Google Shape;2272;p52"/>
            <p:cNvSpPr/>
            <p:nvPr/>
          </p:nvSpPr>
          <p:spPr>
            <a:xfrm>
              <a:off x="940868" y="2658410"/>
              <a:ext cx="1893258" cy="1859421"/>
            </a:xfrm>
            <a:custGeom>
              <a:rect b="b" l="l" r="r" t="t"/>
              <a:pathLst>
                <a:path extrusionOk="0" h="66491" w="67701">
                  <a:moveTo>
                    <a:pt x="23442" y="1"/>
                  </a:moveTo>
                  <a:lnTo>
                    <a:pt x="7350" y="8583"/>
                  </a:lnTo>
                  <a:cubicBezTo>
                    <a:pt x="7008" y="8788"/>
                    <a:pt x="6734" y="9108"/>
                    <a:pt x="6620" y="9496"/>
                  </a:cubicBezTo>
                  <a:lnTo>
                    <a:pt x="251" y="31226"/>
                  </a:lnTo>
                  <a:cubicBezTo>
                    <a:pt x="0" y="32116"/>
                    <a:pt x="616" y="33029"/>
                    <a:pt x="1552" y="33120"/>
                  </a:cubicBezTo>
                  <a:lnTo>
                    <a:pt x="16160" y="34535"/>
                  </a:lnTo>
                  <a:lnTo>
                    <a:pt x="9107" y="66491"/>
                  </a:lnTo>
                  <a:lnTo>
                    <a:pt x="39488" y="63067"/>
                  </a:lnTo>
                  <a:lnTo>
                    <a:pt x="57566" y="65737"/>
                  </a:lnTo>
                  <a:lnTo>
                    <a:pt x="60282" y="29559"/>
                  </a:lnTo>
                  <a:lnTo>
                    <a:pt x="66810" y="25611"/>
                  </a:lnTo>
                  <a:cubicBezTo>
                    <a:pt x="67449" y="25223"/>
                    <a:pt x="67700" y="24401"/>
                    <a:pt x="67403" y="23716"/>
                  </a:cubicBezTo>
                  <a:lnTo>
                    <a:pt x="58775" y="4703"/>
                  </a:lnTo>
                  <a:cubicBezTo>
                    <a:pt x="58570" y="4269"/>
                    <a:pt x="58182" y="3972"/>
                    <a:pt x="57725" y="3858"/>
                  </a:cubicBezTo>
                  <a:lnTo>
                    <a:pt x="41702" y="503"/>
                  </a:lnTo>
                  <a:lnTo>
                    <a:pt x="23442" y="1"/>
                  </a:ln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2537278" y="3023521"/>
              <a:ext cx="70248" cy="457703"/>
            </a:xfrm>
            <a:custGeom>
              <a:rect b="b" l="l" r="r" t="t"/>
              <a:pathLst>
                <a:path extrusionOk="0" h="16367" w="2512">
                  <a:moveTo>
                    <a:pt x="0" y="1"/>
                  </a:moveTo>
                  <a:lnTo>
                    <a:pt x="0" y="1"/>
                  </a:lnTo>
                  <a:cubicBezTo>
                    <a:pt x="46" y="1393"/>
                    <a:pt x="183" y="2763"/>
                    <a:pt x="320" y="4132"/>
                  </a:cubicBezTo>
                  <a:cubicBezTo>
                    <a:pt x="480" y="5502"/>
                    <a:pt x="662" y="6871"/>
                    <a:pt x="868" y="8241"/>
                  </a:cubicBezTo>
                  <a:cubicBezTo>
                    <a:pt x="1096" y="9610"/>
                    <a:pt x="1324" y="10957"/>
                    <a:pt x="1575" y="12326"/>
                  </a:cubicBezTo>
                  <a:cubicBezTo>
                    <a:pt x="1849" y="13673"/>
                    <a:pt x="2146" y="15020"/>
                    <a:pt x="2511" y="16366"/>
                  </a:cubicBezTo>
                  <a:cubicBezTo>
                    <a:pt x="2443" y="14974"/>
                    <a:pt x="2328" y="13605"/>
                    <a:pt x="2169" y="12235"/>
                  </a:cubicBezTo>
                  <a:cubicBezTo>
                    <a:pt x="2032" y="10866"/>
                    <a:pt x="1826" y="9496"/>
                    <a:pt x="1621" y="8127"/>
                  </a:cubicBezTo>
                  <a:cubicBezTo>
                    <a:pt x="1415" y="6757"/>
                    <a:pt x="1187" y="5387"/>
                    <a:pt x="913" y="4041"/>
                  </a:cubicBezTo>
                  <a:cubicBezTo>
                    <a:pt x="639" y="2694"/>
                    <a:pt x="365" y="1325"/>
                    <a:pt x="0"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1470022" y="3153111"/>
              <a:ext cx="95780" cy="296205"/>
            </a:xfrm>
            <a:custGeom>
              <a:rect b="b" l="l" r="r" t="t"/>
              <a:pathLst>
                <a:path extrusionOk="0" h="10592" w="3425">
                  <a:moveTo>
                    <a:pt x="0" y="0"/>
                  </a:moveTo>
                  <a:lnTo>
                    <a:pt x="0" y="0"/>
                  </a:lnTo>
                  <a:cubicBezTo>
                    <a:pt x="137" y="936"/>
                    <a:pt x="343" y="1849"/>
                    <a:pt x="571" y="2739"/>
                  </a:cubicBezTo>
                  <a:cubicBezTo>
                    <a:pt x="799" y="3652"/>
                    <a:pt x="1073" y="4542"/>
                    <a:pt x="1347" y="5410"/>
                  </a:cubicBezTo>
                  <a:cubicBezTo>
                    <a:pt x="1644" y="6300"/>
                    <a:pt x="1941" y="7167"/>
                    <a:pt x="2283" y="8035"/>
                  </a:cubicBezTo>
                  <a:cubicBezTo>
                    <a:pt x="2625" y="8902"/>
                    <a:pt x="2990" y="9769"/>
                    <a:pt x="3424" y="10591"/>
                  </a:cubicBezTo>
                  <a:cubicBezTo>
                    <a:pt x="3287" y="9678"/>
                    <a:pt x="3082" y="8765"/>
                    <a:pt x="2854" y="7852"/>
                  </a:cubicBezTo>
                  <a:cubicBezTo>
                    <a:pt x="2625" y="6962"/>
                    <a:pt x="2351" y="6072"/>
                    <a:pt x="2077" y="5182"/>
                  </a:cubicBezTo>
                  <a:cubicBezTo>
                    <a:pt x="1781" y="4291"/>
                    <a:pt x="1484" y="3424"/>
                    <a:pt x="1142" y="2557"/>
                  </a:cubicBezTo>
                  <a:cubicBezTo>
                    <a:pt x="799" y="1689"/>
                    <a:pt x="434" y="845"/>
                    <a:pt x="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1406177" y="2955873"/>
              <a:ext cx="81099" cy="155765"/>
            </a:xfrm>
            <a:custGeom>
              <a:rect b="b" l="l" r="r" t="t"/>
              <a:pathLst>
                <a:path extrusionOk="0" h="5570" w="2900">
                  <a:moveTo>
                    <a:pt x="1" y="0"/>
                  </a:moveTo>
                  <a:lnTo>
                    <a:pt x="1" y="0"/>
                  </a:lnTo>
                  <a:cubicBezTo>
                    <a:pt x="92" y="548"/>
                    <a:pt x="275" y="1050"/>
                    <a:pt x="457" y="1530"/>
                  </a:cubicBezTo>
                  <a:cubicBezTo>
                    <a:pt x="640" y="2032"/>
                    <a:pt x="868" y="2511"/>
                    <a:pt x="1119" y="2968"/>
                  </a:cubicBezTo>
                  <a:cubicBezTo>
                    <a:pt x="1348" y="3447"/>
                    <a:pt x="1621" y="3881"/>
                    <a:pt x="1918" y="4314"/>
                  </a:cubicBezTo>
                  <a:cubicBezTo>
                    <a:pt x="2215" y="4771"/>
                    <a:pt x="2512" y="5182"/>
                    <a:pt x="2900" y="5570"/>
                  </a:cubicBezTo>
                  <a:cubicBezTo>
                    <a:pt x="2808" y="5045"/>
                    <a:pt x="2626" y="4542"/>
                    <a:pt x="2443" y="4040"/>
                  </a:cubicBezTo>
                  <a:cubicBezTo>
                    <a:pt x="2238" y="3561"/>
                    <a:pt x="2032" y="3082"/>
                    <a:pt x="1781" y="2625"/>
                  </a:cubicBezTo>
                  <a:cubicBezTo>
                    <a:pt x="1553" y="2146"/>
                    <a:pt x="1279" y="1712"/>
                    <a:pt x="982" y="1256"/>
                  </a:cubicBezTo>
                  <a:cubicBezTo>
                    <a:pt x="686" y="822"/>
                    <a:pt x="366" y="411"/>
                    <a:pt x="1"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1344906" y="2855647"/>
              <a:ext cx="111748" cy="100255"/>
            </a:xfrm>
            <a:custGeom>
              <a:rect b="b" l="l" r="r" t="t"/>
              <a:pathLst>
                <a:path extrusionOk="0" h="3585" w="3996">
                  <a:moveTo>
                    <a:pt x="1" y="1"/>
                  </a:moveTo>
                  <a:lnTo>
                    <a:pt x="1" y="1"/>
                  </a:lnTo>
                  <a:cubicBezTo>
                    <a:pt x="229" y="412"/>
                    <a:pt x="503" y="777"/>
                    <a:pt x="799" y="1119"/>
                  </a:cubicBezTo>
                  <a:cubicBezTo>
                    <a:pt x="1096" y="1461"/>
                    <a:pt x="1416" y="1781"/>
                    <a:pt x="1735" y="2078"/>
                  </a:cubicBezTo>
                  <a:cubicBezTo>
                    <a:pt x="2078" y="2375"/>
                    <a:pt x="2420" y="2648"/>
                    <a:pt x="2785" y="2922"/>
                  </a:cubicBezTo>
                  <a:cubicBezTo>
                    <a:pt x="3150" y="3173"/>
                    <a:pt x="3539" y="3402"/>
                    <a:pt x="3995" y="3584"/>
                  </a:cubicBezTo>
                  <a:cubicBezTo>
                    <a:pt x="3767" y="3173"/>
                    <a:pt x="3470" y="2808"/>
                    <a:pt x="3196" y="2466"/>
                  </a:cubicBezTo>
                  <a:cubicBezTo>
                    <a:pt x="2899" y="2123"/>
                    <a:pt x="2580" y="1804"/>
                    <a:pt x="2237" y="1507"/>
                  </a:cubicBezTo>
                  <a:cubicBezTo>
                    <a:pt x="1918" y="1210"/>
                    <a:pt x="1576" y="937"/>
                    <a:pt x="1188" y="663"/>
                  </a:cubicBezTo>
                  <a:cubicBezTo>
                    <a:pt x="822" y="412"/>
                    <a:pt x="434" y="183"/>
                    <a:pt x="1" y="1"/>
                  </a:cubicBezTo>
                  <a:close/>
                </a:path>
              </a:pathLst>
            </a:custGeom>
            <a:solidFill>
              <a:srgbClr val="F8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1671090" y="4357591"/>
              <a:ext cx="374060" cy="64487"/>
            </a:xfrm>
            <a:custGeom>
              <a:rect b="b" l="l" r="r" t="t"/>
              <a:pathLst>
                <a:path extrusionOk="0" h="2306" w="13376">
                  <a:moveTo>
                    <a:pt x="0" y="1"/>
                  </a:moveTo>
                  <a:lnTo>
                    <a:pt x="0" y="1"/>
                  </a:lnTo>
                  <a:cubicBezTo>
                    <a:pt x="1096" y="343"/>
                    <a:pt x="2192" y="617"/>
                    <a:pt x="3287" y="868"/>
                  </a:cubicBezTo>
                  <a:cubicBezTo>
                    <a:pt x="4406" y="1119"/>
                    <a:pt x="5524" y="1324"/>
                    <a:pt x="6620" y="1530"/>
                  </a:cubicBezTo>
                  <a:cubicBezTo>
                    <a:pt x="7738" y="1712"/>
                    <a:pt x="8857" y="1895"/>
                    <a:pt x="9998" y="2032"/>
                  </a:cubicBezTo>
                  <a:cubicBezTo>
                    <a:pt x="11116" y="2169"/>
                    <a:pt x="12235" y="2260"/>
                    <a:pt x="13376" y="2306"/>
                  </a:cubicBezTo>
                  <a:cubicBezTo>
                    <a:pt x="12303" y="1963"/>
                    <a:pt x="11208" y="1690"/>
                    <a:pt x="10089" y="1439"/>
                  </a:cubicBezTo>
                  <a:cubicBezTo>
                    <a:pt x="8994" y="1187"/>
                    <a:pt x="7875" y="982"/>
                    <a:pt x="6757" y="777"/>
                  </a:cubicBezTo>
                  <a:cubicBezTo>
                    <a:pt x="5638" y="594"/>
                    <a:pt x="4520" y="411"/>
                    <a:pt x="3401" y="297"/>
                  </a:cubicBezTo>
                  <a:cubicBezTo>
                    <a:pt x="2283" y="160"/>
                    <a:pt x="1142" y="46"/>
                    <a:pt x="0"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1037235" y="3445680"/>
              <a:ext cx="1604100" cy="626696"/>
            </a:xfrm>
            <a:custGeom>
              <a:rect b="b" l="l" r="r" t="t"/>
              <a:pathLst>
                <a:path extrusionOk="0" h="22410" w="57361">
                  <a:moveTo>
                    <a:pt x="48806" y="1"/>
                  </a:moveTo>
                  <a:cubicBezTo>
                    <a:pt x="48378" y="1"/>
                    <a:pt x="47947" y="72"/>
                    <a:pt x="47546" y="220"/>
                  </a:cubicBezTo>
                  <a:lnTo>
                    <a:pt x="39854" y="2914"/>
                  </a:lnTo>
                  <a:lnTo>
                    <a:pt x="12714" y="6383"/>
                  </a:lnTo>
                  <a:lnTo>
                    <a:pt x="1" y="5151"/>
                  </a:lnTo>
                  <a:lnTo>
                    <a:pt x="823" y="19508"/>
                  </a:lnTo>
                  <a:cubicBezTo>
                    <a:pt x="907" y="21154"/>
                    <a:pt x="2279" y="22409"/>
                    <a:pt x="3874" y="22409"/>
                  </a:cubicBezTo>
                  <a:cubicBezTo>
                    <a:pt x="4005" y="22409"/>
                    <a:pt x="4136" y="22401"/>
                    <a:pt x="4269" y="22384"/>
                  </a:cubicBezTo>
                  <a:lnTo>
                    <a:pt x="14906" y="21014"/>
                  </a:lnTo>
                  <a:cubicBezTo>
                    <a:pt x="15613" y="20923"/>
                    <a:pt x="16298" y="20740"/>
                    <a:pt x="16937" y="20466"/>
                  </a:cubicBezTo>
                  <a:lnTo>
                    <a:pt x="45583" y="8209"/>
                  </a:lnTo>
                  <a:lnTo>
                    <a:pt x="57361" y="5653"/>
                  </a:lnTo>
                  <a:lnTo>
                    <a:pt x="56836" y="1407"/>
                  </a:lnTo>
                  <a:lnTo>
                    <a:pt x="49486" y="61"/>
                  </a:lnTo>
                  <a:cubicBezTo>
                    <a:pt x="49263" y="21"/>
                    <a:pt x="49035" y="1"/>
                    <a:pt x="48806"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1914274" y="3385444"/>
              <a:ext cx="947930" cy="545373"/>
            </a:xfrm>
            <a:custGeom>
              <a:rect b="b" l="l" r="r" t="t"/>
              <a:pathLst>
                <a:path extrusionOk="0" h="19502" w="33897">
                  <a:moveTo>
                    <a:pt x="31386" y="1"/>
                  </a:moveTo>
                  <a:lnTo>
                    <a:pt x="25474" y="3561"/>
                  </a:lnTo>
                  <a:lnTo>
                    <a:pt x="25999" y="7807"/>
                  </a:lnTo>
                  <a:lnTo>
                    <a:pt x="14221" y="10363"/>
                  </a:lnTo>
                  <a:lnTo>
                    <a:pt x="1" y="16458"/>
                  </a:lnTo>
                  <a:lnTo>
                    <a:pt x="13239" y="19402"/>
                  </a:lnTo>
                  <a:cubicBezTo>
                    <a:pt x="13501" y="19472"/>
                    <a:pt x="13749" y="19502"/>
                    <a:pt x="14005" y="19502"/>
                  </a:cubicBezTo>
                  <a:cubicBezTo>
                    <a:pt x="14083" y="19502"/>
                    <a:pt x="14163" y="19499"/>
                    <a:pt x="14244" y="19493"/>
                  </a:cubicBezTo>
                  <a:lnTo>
                    <a:pt x="30746" y="18717"/>
                  </a:lnTo>
                  <a:cubicBezTo>
                    <a:pt x="32550" y="18649"/>
                    <a:pt x="33896" y="17005"/>
                    <a:pt x="33622" y="15225"/>
                  </a:cubicBezTo>
                  <a:lnTo>
                    <a:pt x="31386" y="1"/>
                  </a:ln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1184695" y="3445848"/>
              <a:ext cx="586007" cy="238849"/>
            </a:xfrm>
            <a:custGeom>
              <a:rect b="b" l="l" r="r" t="t"/>
              <a:pathLst>
                <a:path extrusionOk="0" h="8541" w="20955">
                  <a:moveTo>
                    <a:pt x="12343" y="1"/>
                  </a:moveTo>
                  <a:cubicBezTo>
                    <a:pt x="12186" y="1"/>
                    <a:pt x="12028" y="11"/>
                    <a:pt x="11870" y="32"/>
                  </a:cubicBezTo>
                  <a:lnTo>
                    <a:pt x="8469" y="466"/>
                  </a:lnTo>
                  <a:cubicBezTo>
                    <a:pt x="7784" y="557"/>
                    <a:pt x="7122" y="831"/>
                    <a:pt x="6574" y="1242"/>
                  </a:cubicBezTo>
                  <a:lnTo>
                    <a:pt x="1872" y="4939"/>
                  </a:lnTo>
                  <a:cubicBezTo>
                    <a:pt x="1872" y="4939"/>
                    <a:pt x="0" y="6354"/>
                    <a:pt x="1393" y="7587"/>
                  </a:cubicBezTo>
                  <a:cubicBezTo>
                    <a:pt x="1393" y="7587"/>
                    <a:pt x="1142" y="8203"/>
                    <a:pt x="1758" y="8477"/>
                  </a:cubicBezTo>
                  <a:cubicBezTo>
                    <a:pt x="1858" y="8522"/>
                    <a:pt x="1957" y="8540"/>
                    <a:pt x="2052" y="8540"/>
                  </a:cubicBezTo>
                  <a:cubicBezTo>
                    <a:pt x="2544" y="8540"/>
                    <a:pt x="2945" y="8044"/>
                    <a:pt x="2945" y="8044"/>
                  </a:cubicBezTo>
                  <a:cubicBezTo>
                    <a:pt x="2945" y="8044"/>
                    <a:pt x="3306" y="8337"/>
                    <a:pt x="3797" y="8337"/>
                  </a:cubicBezTo>
                  <a:cubicBezTo>
                    <a:pt x="4005" y="8337"/>
                    <a:pt x="4237" y="8284"/>
                    <a:pt x="4474" y="8135"/>
                  </a:cubicBezTo>
                  <a:cubicBezTo>
                    <a:pt x="4474" y="8135"/>
                    <a:pt x="4786" y="8458"/>
                    <a:pt x="5449" y="8458"/>
                  </a:cubicBezTo>
                  <a:cubicBezTo>
                    <a:pt x="5735" y="8458"/>
                    <a:pt x="6086" y="8398"/>
                    <a:pt x="6506" y="8226"/>
                  </a:cubicBezTo>
                  <a:cubicBezTo>
                    <a:pt x="7921" y="7656"/>
                    <a:pt x="8058" y="7336"/>
                    <a:pt x="10546" y="5989"/>
                  </a:cubicBezTo>
                  <a:lnTo>
                    <a:pt x="20954" y="4665"/>
                  </a:lnTo>
                  <a:lnTo>
                    <a:pt x="14358" y="580"/>
                  </a:lnTo>
                  <a:cubicBezTo>
                    <a:pt x="13742" y="206"/>
                    <a:pt x="13049" y="1"/>
                    <a:pt x="12343"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1309810" y="3518222"/>
              <a:ext cx="244498" cy="155122"/>
            </a:xfrm>
            <a:custGeom>
              <a:rect b="b" l="l" r="r" t="t"/>
              <a:pathLst>
                <a:path extrusionOk="0" h="5547" w="8743">
                  <a:moveTo>
                    <a:pt x="8742" y="0"/>
                  </a:moveTo>
                  <a:cubicBezTo>
                    <a:pt x="8309" y="46"/>
                    <a:pt x="7875" y="137"/>
                    <a:pt x="7464" y="229"/>
                  </a:cubicBezTo>
                  <a:cubicBezTo>
                    <a:pt x="7008" y="320"/>
                    <a:pt x="6597" y="480"/>
                    <a:pt x="6209" y="731"/>
                  </a:cubicBezTo>
                  <a:cubicBezTo>
                    <a:pt x="5455" y="1164"/>
                    <a:pt x="4702" y="1621"/>
                    <a:pt x="3972" y="2100"/>
                  </a:cubicBezTo>
                  <a:lnTo>
                    <a:pt x="2876" y="2808"/>
                  </a:lnTo>
                  <a:cubicBezTo>
                    <a:pt x="2694" y="2922"/>
                    <a:pt x="2511" y="3082"/>
                    <a:pt x="2328" y="3219"/>
                  </a:cubicBezTo>
                  <a:cubicBezTo>
                    <a:pt x="2146" y="3378"/>
                    <a:pt x="2009" y="3515"/>
                    <a:pt x="1849" y="3675"/>
                  </a:cubicBezTo>
                  <a:lnTo>
                    <a:pt x="913" y="4588"/>
                  </a:lnTo>
                  <a:cubicBezTo>
                    <a:pt x="594" y="4908"/>
                    <a:pt x="297" y="5204"/>
                    <a:pt x="0" y="5547"/>
                  </a:cubicBezTo>
                  <a:cubicBezTo>
                    <a:pt x="343" y="5273"/>
                    <a:pt x="685" y="4999"/>
                    <a:pt x="1027" y="4725"/>
                  </a:cubicBezTo>
                  <a:lnTo>
                    <a:pt x="2032" y="3903"/>
                  </a:lnTo>
                  <a:cubicBezTo>
                    <a:pt x="2214" y="3766"/>
                    <a:pt x="2374" y="3607"/>
                    <a:pt x="2534" y="3470"/>
                  </a:cubicBezTo>
                  <a:cubicBezTo>
                    <a:pt x="2716" y="3356"/>
                    <a:pt x="2876" y="3219"/>
                    <a:pt x="3059" y="3105"/>
                  </a:cubicBezTo>
                  <a:lnTo>
                    <a:pt x="4177" y="2420"/>
                  </a:lnTo>
                  <a:cubicBezTo>
                    <a:pt x="4908" y="1940"/>
                    <a:pt x="5638" y="1461"/>
                    <a:pt x="6368" y="959"/>
                  </a:cubicBezTo>
                  <a:cubicBezTo>
                    <a:pt x="6711" y="708"/>
                    <a:pt x="7099" y="525"/>
                    <a:pt x="7510" y="411"/>
                  </a:cubicBezTo>
                  <a:cubicBezTo>
                    <a:pt x="7921" y="274"/>
                    <a:pt x="8331" y="137"/>
                    <a:pt x="8742"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1267024" y="3490117"/>
              <a:ext cx="250902" cy="180682"/>
            </a:xfrm>
            <a:custGeom>
              <a:rect b="b" l="l" r="r" t="t"/>
              <a:pathLst>
                <a:path extrusionOk="0" h="6461" w="8972">
                  <a:moveTo>
                    <a:pt x="8971" y="1"/>
                  </a:moveTo>
                  <a:lnTo>
                    <a:pt x="8971" y="1"/>
                  </a:lnTo>
                  <a:cubicBezTo>
                    <a:pt x="8515" y="92"/>
                    <a:pt x="8058" y="206"/>
                    <a:pt x="7602" y="321"/>
                  </a:cubicBezTo>
                  <a:cubicBezTo>
                    <a:pt x="7145" y="412"/>
                    <a:pt x="6666" y="549"/>
                    <a:pt x="6232" y="800"/>
                  </a:cubicBezTo>
                  <a:cubicBezTo>
                    <a:pt x="5433" y="1325"/>
                    <a:pt x="4680" y="1873"/>
                    <a:pt x="3904" y="2420"/>
                  </a:cubicBezTo>
                  <a:cubicBezTo>
                    <a:pt x="3151" y="2991"/>
                    <a:pt x="2375" y="3516"/>
                    <a:pt x="1644" y="4110"/>
                  </a:cubicBezTo>
                  <a:cubicBezTo>
                    <a:pt x="1256" y="4429"/>
                    <a:pt x="960" y="4840"/>
                    <a:pt x="708" y="5228"/>
                  </a:cubicBezTo>
                  <a:cubicBezTo>
                    <a:pt x="480" y="5639"/>
                    <a:pt x="229" y="6050"/>
                    <a:pt x="1" y="6461"/>
                  </a:cubicBezTo>
                  <a:cubicBezTo>
                    <a:pt x="298" y="6095"/>
                    <a:pt x="572" y="5707"/>
                    <a:pt x="868" y="5342"/>
                  </a:cubicBezTo>
                  <a:cubicBezTo>
                    <a:pt x="1142" y="4954"/>
                    <a:pt x="1439" y="4612"/>
                    <a:pt x="1804" y="4338"/>
                  </a:cubicBezTo>
                  <a:cubicBezTo>
                    <a:pt x="2580" y="3836"/>
                    <a:pt x="3356" y="3288"/>
                    <a:pt x="4132" y="2740"/>
                  </a:cubicBezTo>
                  <a:cubicBezTo>
                    <a:pt x="4886" y="2192"/>
                    <a:pt x="5662" y="1622"/>
                    <a:pt x="6392" y="1051"/>
                  </a:cubicBezTo>
                  <a:cubicBezTo>
                    <a:pt x="6780" y="800"/>
                    <a:pt x="7191" y="640"/>
                    <a:pt x="7647" y="480"/>
                  </a:cubicBezTo>
                  <a:cubicBezTo>
                    <a:pt x="8081" y="321"/>
                    <a:pt x="8538" y="161"/>
                    <a:pt x="897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1223622" y="3478008"/>
              <a:ext cx="246428" cy="180039"/>
            </a:xfrm>
            <a:custGeom>
              <a:rect b="b" l="l" r="r" t="t"/>
              <a:pathLst>
                <a:path extrusionOk="0" h="6438" w="8812">
                  <a:moveTo>
                    <a:pt x="8811" y="0"/>
                  </a:moveTo>
                  <a:lnTo>
                    <a:pt x="8811" y="0"/>
                  </a:lnTo>
                  <a:cubicBezTo>
                    <a:pt x="8355" y="92"/>
                    <a:pt x="7898" y="206"/>
                    <a:pt x="7442" y="297"/>
                  </a:cubicBezTo>
                  <a:cubicBezTo>
                    <a:pt x="6985" y="411"/>
                    <a:pt x="6529" y="502"/>
                    <a:pt x="6072" y="731"/>
                  </a:cubicBezTo>
                  <a:cubicBezTo>
                    <a:pt x="5867" y="822"/>
                    <a:pt x="5661" y="959"/>
                    <a:pt x="5456" y="1096"/>
                  </a:cubicBezTo>
                  <a:lnTo>
                    <a:pt x="4908" y="1530"/>
                  </a:lnTo>
                  <a:lnTo>
                    <a:pt x="3790" y="2374"/>
                  </a:lnTo>
                  <a:cubicBezTo>
                    <a:pt x="3082" y="2968"/>
                    <a:pt x="2352" y="3561"/>
                    <a:pt x="1644" y="4154"/>
                  </a:cubicBezTo>
                  <a:cubicBezTo>
                    <a:pt x="1279" y="4451"/>
                    <a:pt x="937" y="4816"/>
                    <a:pt x="686" y="5227"/>
                  </a:cubicBezTo>
                  <a:cubicBezTo>
                    <a:pt x="457" y="5638"/>
                    <a:pt x="206" y="6026"/>
                    <a:pt x="1" y="6437"/>
                  </a:cubicBezTo>
                  <a:cubicBezTo>
                    <a:pt x="298" y="6072"/>
                    <a:pt x="571" y="5707"/>
                    <a:pt x="845" y="5341"/>
                  </a:cubicBezTo>
                  <a:cubicBezTo>
                    <a:pt x="1119" y="4953"/>
                    <a:pt x="1439" y="4657"/>
                    <a:pt x="1827" y="4383"/>
                  </a:cubicBezTo>
                  <a:cubicBezTo>
                    <a:pt x="2580" y="3835"/>
                    <a:pt x="3310" y="3264"/>
                    <a:pt x="4041" y="2694"/>
                  </a:cubicBezTo>
                  <a:lnTo>
                    <a:pt x="5136" y="1803"/>
                  </a:lnTo>
                  <a:lnTo>
                    <a:pt x="5661" y="1370"/>
                  </a:lnTo>
                  <a:cubicBezTo>
                    <a:pt x="5844" y="1233"/>
                    <a:pt x="6027" y="1096"/>
                    <a:pt x="6209" y="982"/>
                  </a:cubicBezTo>
                  <a:cubicBezTo>
                    <a:pt x="6597" y="754"/>
                    <a:pt x="7054" y="639"/>
                    <a:pt x="7487" y="480"/>
                  </a:cubicBezTo>
                  <a:cubicBezTo>
                    <a:pt x="7944" y="320"/>
                    <a:pt x="8378" y="183"/>
                    <a:pt x="8811"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1501930" y="2332254"/>
              <a:ext cx="736654" cy="797254"/>
            </a:xfrm>
            <a:custGeom>
              <a:rect b="b" l="l" r="r" t="t"/>
              <a:pathLst>
                <a:path extrusionOk="0" h="28509" w="26342">
                  <a:moveTo>
                    <a:pt x="10035" y="1"/>
                  </a:moveTo>
                  <a:cubicBezTo>
                    <a:pt x="7367" y="1"/>
                    <a:pt x="5342" y="114"/>
                    <a:pt x="5342" y="114"/>
                  </a:cubicBezTo>
                  <a:lnTo>
                    <a:pt x="3379" y="11664"/>
                  </a:lnTo>
                  <a:lnTo>
                    <a:pt x="1" y="13490"/>
                  </a:lnTo>
                  <a:lnTo>
                    <a:pt x="17918" y="28509"/>
                  </a:lnTo>
                  <a:lnTo>
                    <a:pt x="26341" y="13147"/>
                  </a:lnTo>
                  <a:lnTo>
                    <a:pt x="21639" y="12166"/>
                  </a:lnTo>
                  <a:cubicBezTo>
                    <a:pt x="21639" y="12166"/>
                    <a:pt x="21160" y="7646"/>
                    <a:pt x="22621" y="3355"/>
                  </a:cubicBezTo>
                  <a:cubicBezTo>
                    <a:pt x="23617" y="474"/>
                    <a:pt x="15486" y="1"/>
                    <a:pt x="10035" y="1"/>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1643013" y="2332254"/>
              <a:ext cx="519366" cy="270729"/>
            </a:xfrm>
            <a:custGeom>
              <a:rect b="b" l="l" r="r" t="t"/>
              <a:pathLst>
                <a:path extrusionOk="0" h="9681" w="18572">
                  <a:moveTo>
                    <a:pt x="4990" y="1"/>
                  </a:moveTo>
                  <a:cubicBezTo>
                    <a:pt x="2322" y="1"/>
                    <a:pt x="297" y="114"/>
                    <a:pt x="297" y="114"/>
                  </a:cubicBezTo>
                  <a:lnTo>
                    <a:pt x="0" y="1849"/>
                  </a:lnTo>
                  <a:cubicBezTo>
                    <a:pt x="730" y="3743"/>
                    <a:pt x="2442" y="6117"/>
                    <a:pt x="6323" y="7601"/>
                  </a:cubicBezTo>
                  <a:cubicBezTo>
                    <a:pt x="9163" y="8690"/>
                    <a:pt x="12153" y="9680"/>
                    <a:pt x="15037" y="9680"/>
                  </a:cubicBezTo>
                  <a:cubicBezTo>
                    <a:pt x="15537" y="9680"/>
                    <a:pt x="16034" y="9651"/>
                    <a:pt x="16526" y="9587"/>
                  </a:cubicBezTo>
                  <a:cubicBezTo>
                    <a:pt x="16571" y="7898"/>
                    <a:pt x="16799" y="5592"/>
                    <a:pt x="17576" y="3355"/>
                  </a:cubicBezTo>
                  <a:cubicBezTo>
                    <a:pt x="18572" y="474"/>
                    <a:pt x="10441" y="1"/>
                    <a:pt x="4990"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1385763" y="1125788"/>
              <a:ext cx="1034733" cy="1364776"/>
            </a:xfrm>
            <a:custGeom>
              <a:rect b="b" l="l" r="r" t="t"/>
              <a:pathLst>
                <a:path extrusionOk="0" h="48803" w="37001">
                  <a:moveTo>
                    <a:pt x="30600" y="1"/>
                  </a:moveTo>
                  <a:cubicBezTo>
                    <a:pt x="26186" y="1"/>
                    <a:pt x="19858" y="3666"/>
                    <a:pt x="15841" y="6325"/>
                  </a:cubicBezTo>
                  <a:cubicBezTo>
                    <a:pt x="11116" y="9429"/>
                    <a:pt x="8948" y="9634"/>
                    <a:pt x="4611" y="10388"/>
                  </a:cubicBezTo>
                  <a:cubicBezTo>
                    <a:pt x="274" y="11141"/>
                    <a:pt x="0" y="14336"/>
                    <a:pt x="366" y="21892"/>
                  </a:cubicBezTo>
                  <a:cubicBezTo>
                    <a:pt x="674" y="27905"/>
                    <a:pt x="3123" y="32241"/>
                    <a:pt x="6009" y="32241"/>
                  </a:cubicBezTo>
                  <a:cubicBezTo>
                    <a:pt x="6749" y="32241"/>
                    <a:pt x="7517" y="31956"/>
                    <a:pt x="8286" y="31341"/>
                  </a:cubicBezTo>
                  <a:lnTo>
                    <a:pt x="8286" y="31341"/>
                  </a:lnTo>
                  <a:cubicBezTo>
                    <a:pt x="8286" y="31342"/>
                    <a:pt x="5182" y="48803"/>
                    <a:pt x="23784" y="48803"/>
                  </a:cubicBezTo>
                  <a:cubicBezTo>
                    <a:pt x="32641" y="48803"/>
                    <a:pt x="34809" y="35495"/>
                    <a:pt x="35676" y="26799"/>
                  </a:cubicBezTo>
                  <a:cubicBezTo>
                    <a:pt x="36521" y="18125"/>
                    <a:pt x="30860" y="11712"/>
                    <a:pt x="30860" y="11712"/>
                  </a:cubicBezTo>
                  <a:cubicBezTo>
                    <a:pt x="33394" y="10182"/>
                    <a:pt x="37000" y="2079"/>
                    <a:pt x="32732" y="367"/>
                  </a:cubicBezTo>
                  <a:cubicBezTo>
                    <a:pt x="32096" y="114"/>
                    <a:pt x="31378" y="1"/>
                    <a:pt x="306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1245323" y="1505637"/>
              <a:ext cx="1243464" cy="1003384"/>
            </a:xfrm>
            <a:custGeom>
              <a:rect b="b" l="l" r="r" t="t"/>
              <a:pathLst>
                <a:path extrusionOk="0" h="35880" w="44465">
                  <a:moveTo>
                    <a:pt x="33988" y="0"/>
                  </a:moveTo>
                  <a:cubicBezTo>
                    <a:pt x="33988" y="0"/>
                    <a:pt x="30026" y="2347"/>
                    <a:pt x="21619" y="2347"/>
                  </a:cubicBezTo>
                  <a:cubicBezTo>
                    <a:pt x="19638" y="2347"/>
                    <a:pt x="17410" y="2217"/>
                    <a:pt x="14929" y="1895"/>
                  </a:cubicBezTo>
                  <a:lnTo>
                    <a:pt x="14929" y="1895"/>
                  </a:lnTo>
                  <a:cubicBezTo>
                    <a:pt x="14929" y="1895"/>
                    <a:pt x="16709" y="13399"/>
                    <a:pt x="13308" y="17758"/>
                  </a:cubicBezTo>
                  <a:cubicBezTo>
                    <a:pt x="13308" y="17758"/>
                    <a:pt x="10928" y="11985"/>
                    <a:pt x="7618" y="11985"/>
                  </a:cubicBezTo>
                  <a:cubicBezTo>
                    <a:pt x="6713" y="11985"/>
                    <a:pt x="5739" y="12416"/>
                    <a:pt x="4726" y="13513"/>
                  </a:cubicBezTo>
                  <a:cubicBezTo>
                    <a:pt x="1" y="18603"/>
                    <a:pt x="9154" y="23214"/>
                    <a:pt x="12463" y="25017"/>
                  </a:cubicBezTo>
                  <a:cubicBezTo>
                    <a:pt x="12463" y="25017"/>
                    <a:pt x="12007" y="30974"/>
                    <a:pt x="19357" y="33804"/>
                  </a:cubicBezTo>
                  <a:cubicBezTo>
                    <a:pt x="22186" y="34891"/>
                    <a:pt x="25176" y="35879"/>
                    <a:pt x="28049" y="35879"/>
                  </a:cubicBezTo>
                  <a:cubicBezTo>
                    <a:pt x="32664" y="35879"/>
                    <a:pt x="36975" y="33329"/>
                    <a:pt x="39831" y="24537"/>
                  </a:cubicBezTo>
                  <a:cubicBezTo>
                    <a:pt x="44465" y="10294"/>
                    <a:pt x="34467" y="7167"/>
                    <a:pt x="33988" y="0"/>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2196412" y="1880312"/>
              <a:ext cx="61299" cy="130261"/>
            </a:xfrm>
            <a:custGeom>
              <a:rect b="b" l="l" r="r" t="t"/>
              <a:pathLst>
                <a:path extrusionOk="0" h="4658" w="2192">
                  <a:moveTo>
                    <a:pt x="1096" y="1"/>
                  </a:moveTo>
                  <a:cubicBezTo>
                    <a:pt x="480" y="1"/>
                    <a:pt x="1" y="1051"/>
                    <a:pt x="1" y="2329"/>
                  </a:cubicBezTo>
                  <a:cubicBezTo>
                    <a:pt x="1" y="3607"/>
                    <a:pt x="480" y="4657"/>
                    <a:pt x="1096" y="4657"/>
                  </a:cubicBezTo>
                  <a:cubicBezTo>
                    <a:pt x="1712" y="4657"/>
                    <a:pt x="2192" y="3607"/>
                    <a:pt x="2192" y="2329"/>
                  </a:cubicBezTo>
                  <a:cubicBezTo>
                    <a:pt x="2192" y="1051"/>
                    <a:pt x="1712" y="1"/>
                    <a:pt x="10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rot="-484085">
              <a:off x="2173183" y="1715719"/>
              <a:ext cx="108401" cy="99397"/>
            </a:xfrm>
            <a:custGeom>
              <a:rect b="b" l="l" r="r" t="t"/>
              <a:pathLst>
                <a:path extrusionOk="0" h="3563" w="3859">
                  <a:moveTo>
                    <a:pt x="1013" y="0"/>
                  </a:moveTo>
                  <a:cubicBezTo>
                    <a:pt x="1002" y="0"/>
                    <a:pt x="992" y="1"/>
                    <a:pt x="982" y="2"/>
                  </a:cubicBezTo>
                  <a:cubicBezTo>
                    <a:pt x="389" y="47"/>
                    <a:pt x="1" y="1371"/>
                    <a:pt x="92" y="1759"/>
                  </a:cubicBezTo>
                  <a:cubicBezTo>
                    <a:pt x="206" y="2170"/>
                    <a:pt x="2466" y="3562"/>
                    <a:pt x="2968" y="3562"/>
                  </a:cubicBezTo>
                  <a:cubicBezTo>
                    <a:pt x="3447" y="3540"/>
                    <a:pt x="3858" y="2558"/>
                    <a:pt x="3721" y="2216"/>
                  </a:cubicBezTo>
                  <a:cubicBezTo>
                    <a:pt x="3587" y="1902"/>
                    <a:pt x="1622" y="0"/>
                    <a:pt x="10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1941735" y="1880312"/>
              <a:ext cx="61299" cy="130261"/>
            </a:xfrm>
            <a:custGeom>
              <a:rect b="b" l="l" r="r" t="t"/>
              <a:pathLst>
                <a:path extrusionOk="0" h="4658" w="2192">
                  <a:moveTo>
                    <a:pt x="1096" y="1"/>
                  </a:moveTo>
                  <a:cubicBezTo>
                    <a:pt x="480" y="1"/>
                    <a:pt x="0" y="1051"/>
                    <a:pt x="0" y="2329"/>
                  </a:cubicBezTo>
                  <a:cubicBezTo>
                    <a:pt x="0" y="3607"/>
                    <a:pt x="480" y="4657"/>
                    <a:pt x="1096" y="4657"/>
                  </a:cubicBezTo>
                  <a:cubicBezTo>
                    <a:pt x="1689" y="4657"/>
                    <a:pt x="2191" y="3607"/>
                    <a:pt x="2191" y="2329"/>
                  </a:cubicBezTo>
                  <a:cubicBezTo>
                    <a:pt x="2191" y="1051"/>
                    <a:pt x="1689" y="1"/>
                    <a:pt x="10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rot="1198066">
              <a:off x="1915985" y="1716362"/>
              <a:ext cx="111518" cy="98108"/>
            </a:xfrm>
            <a:custGeom>
              <a:rect b="b" l="l" r="r" t="t"/>
              <a:pathLst>
                <a:path extrusionOk="0" h="3563" w="3882">
                  <a:moveTo>
                    <a:pt x="2869" y="0"/>
                  </a:moveTo>
                  <a:cubicBezTo>
                    <a:pt x="2260" y="0"/>
                    <a:pt x="295" y="1902"/>
                    <a:pt x="161" y="2216"/>
                  </a:cubicBezTo>
                  <a:cubicBezTo>
                    <a:pt x="1" y="2558"/>
                    <a:pt x="412" y="3540"/>
                    <a:pt x="914" y="3562"/>
                  </a:cubicBezTo>
                  <a:cubicBezTo>
                    <a:pt x="1393" y="3562"/>
                    <a:pt x="3676" y="2170"/>
                    <a:pt x="3767" y="1759"/>
                  </a:cubicBezTo>
                  <a:cubicBezTo>
                    <a:pt x="3881" y="1371"/>
                    <a:pt x="3493" y="47"/>
                    <a:pt x="2900" y="2"/>
                  </a:cubicBezTo>
                  <a:cubicBezTo>
                    <a:pt x="2890" y="1"/>
                    <a:pt x="2880" y="0"/>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2107064" y="1791579"/>
              <a:ext cx="89376" cy="292374"/>
            </a:xfrm>
            <a:custGeom>
              <a:rect b="b" l="l" r="r" t="t"/>
              <a:pathLst>
                <a:path extrusionOk="0" fill="none" h="10455" w="3196">
                  <a:moveTo>
                    <a:pt x="0" y="1"/>
                  </a:moveTo>
                  <a:lnTo>
                    <a:pt x="3196" y="10455"/>
                  </a:lnTo>
                </a:path>
              </a:pathLst>
            </a:custGeom>
            <a:solidFill>
              <a:srgbClr val="F8805A"/>
            </a:solidFill>
            <a:ln cap="rnd" cmpd="sng" w="18825">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1397900" y="1873292"/>
              <a:ext cx="198524" cy="192791"/>
            </a:xfrm>
            <a:custGeom>
              <a:rect b="b" l="l" r="r" t="t"/>
              <a:pathLst>
                <a:path extrusionOk="0" fill="none" h="6894" w="7099">
                  <a:moveTo>
                    <a:pt x="7099" y="6894"/>
                  </a:moveTo>
                  <a:cubicBezTo>
                    <a:pt x="7099" y="6894"/>
                    <a:pt x="5478" y="1"/>
                    <a:pt x="0" y="2101"/>
                  </a:cubicBezTo>
                </a:path>
              </a:pathLst>
            </a:custGeom>
            <a:solidFill>
              <a:srgbClr val="F8805A"/>
            </a:solidFill>
            <a:ln cap="rnd" cmpd="sng" w="18825">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1463646" y="1954363"/>
              <a:ext cx="71507" cy="80455"/>
            </a:xfrm>
            <a:custGeom>
              <a:rect b="b" l="l" r="r" t="t"/>
              <a:pathLst>
                <a:path extrusionOk="0" fill="none" h="2877" w="2557">
                  <a:moveTo>
                    <a:pt x="0" y="2876"/>
                  </a:moveTo>
                  <a:cubicBezTo>
                    <a:pt x="0" y="2876"/>
                    <a:pt x="228" y="320"/>
                    <a:pt x="2557" y="0"/>
                  </a:cubicBezTo>
                </a:path>
              </a:pathLst>
            </a:custGeom>
            <a:solidFill>
              <a:srgbClr val="F8805A"/>
            </a:solidFill>
            <a:ln cap="rnd" cmpd="sng" w="9700">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52"/>
          <p:cNvSpPr/>
          <p:nvPr/>
        </p:nvSpPr>
        <p:spPr>
          <a:xfrm>
            <a:off x="1481900" y="2768774"/>
            <a:ext cx="198751" cy="68175"/>
          </a:xfrm>
          <a:custGeom>
            <a:rect b="b" l="l" r="r" t="t"/>
            <a:pathLst>
              <a:path extrusionOk="0" h="316" w="939">
                <a:moveTo>
                  <a:pt x="107" y="1"/>
                </a:moveTo>
                <a:cubicBezTo>
                  <a:pt x="38" y="1"/>
                  <a:pt x="1" y="106"/>
                  <a:pt x="61" y="147"/>
                </a:cubicBezTo>
                <a:cubicBezTo>
                  <a:pt x="249" y="260"/>
                  <a:pt x="465" y="316"/>
                  <a:pt x="678" y="316"/>
                </a:cubicBezTo>
                <a:cubicBezTo>
                  <a:pt x="749" y="316"/>
                  <a:pt x="819" y="310"/>
                  <a:pt x="888" y="297"/>
                </a:cubicBezTo>
                <a:cubicBezTo>
                  <a:pt x="913" y="297"/>
                  <a:pt x="938" y="222"/>
                  <a:pt x="938" y="197"/>
                </a:cubicBezTo>
                <a:cubicBezTo>
                  <a:pt x="913" y="147"/>
                  <a:pt x="888" y="122"/>
                  <a:pt x="838" y="122"/>
                </a:cubicBezTo>
                <a:cubicBezTo>
                  <a:pt x="778" y="135"/>
                  <a:pt x="715" y="141"/>
                  <a:pt x="653" y="141"/>
                </a:cubicBezTo>
                <a:cubicBezTo>
                  <a:pt x="482" y="141"/>
                  <a:pt x="308" y="95"/>
                  <a:pt x="161" y="21"/>
                </a:cubicBezTo>
                <a:cubicBezTo>
                  <a:pt x="142" y="7"/>
                  <a:pt x="124" y="1"/>
                  <a:pt x="107" y="1"/>
                </a:cubicBezTo>
                <a:close/>
              </a:path>
            </a:pathLst>
          </a:cu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pic>
        <p:nvPicPr>
          <p:cNvPr id="2300" name="Google Shape;2300;p53"/>
          <p:cNvPicPr preferRelativeResize="0"/>
          <p:nvPr/>
        </p:nvPicPr>
        <p:blipFill>
          <a:blip r:embed="rId3">
            <a:alphaModFix/>
          </a:blip>
          <a:stretch>
            <a:fillRect/>
          </a:stretch>
        </p:blipFill>
        <p:spPr>
          <a:xfrm>
            <a:off x="745925" y="1185300"/>
            <a:ext cx="5375693" cy="3958201"/>
          </a:xfrm>
          <a:prstGeom prst="rect">
            <a:avLst/>
          </a:prstGeom>
          <a:noFill/>
          <a:ln>
            <a:noFill/>
          </a:ln>
        </p:spPr>
      </p:pic>
      <p:pic>
        <p:nvPicPr>
          <p:cNvPr id="2301" name="Google Shape;2301;p53"/>
          <p:cNvPicPr preferRelativeResize="0"/>
          <p:nvPr/>
        </p:nvPicPr>
        <p:blipFill>
          <a:blip r:embed="rId4">
            <a:alphaModFix/>
          </a:blip>
          <a:stretch>
            <a:fillRect/>
          </a:stretch>
        </p:blipFill>
        <p:spPr>
          <a:xfrm>
            <a:off x="7147775" y="4261350"/>
            <a:ext cx="1786275" cy="525775"/>
          </a:xfrm>
          <a:prstGeom prst="rect">
            <a:avLst/>
          </a:prstGeom>
          <a:noFill/>
          <a:ln>
            <a:noFill/>
          </a:ln>
        </p:spPr>
      </p:pic>
      <p:pic>
        <p:nvPicPr>
          <p:cNvPr id="2302" name="Google Shape;2302;p53"/>
          <p:cNvPicPr preferRelativeResize="0"/>
          <p:nvPr/>
        </p:nvPicPr>
        <p:blipFill>
          <a:blip r:embed="rId5">
            <a:alphaModFix/>
          </a:blip>
          <a:stretch>
            <a:fillRect/>
          </a:stretch>
        </p:blipFill>
        <p:spPr>
          <a:xfrm>
            <a:off x="570150" y="0"/>
            <a:ext cx="6228325" cy="12313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06" name="Shape 2306"/>
        <p:cNvGrpSpPr/>
        <p:nvPr/>
      </p:nvGrpSpPr>
      <p:grpSpPr>
        <a:xfrm>
          <a:off x="0" y="0"/>
          <a:ext cx="0" cy="0"/>
          <a:chOff x="0" y="0"/>
          <a:chExt cx="0" cy="0"/>
        </a:xfrm>
      </p:grpSpPr>
      <p:sp>
        <p:nvSpPr>
          <p:cNvPr id="2307" name="Google Shape;2307;p54"/>
          <p:cNvSpPr txBox="1"/>
          <p:nvPr>
            <p:ph idx="4294967295" type="title"/>
          </p:nvPr>
        </p:nvSpPr>
        <p:spPr>
          <a:xfrm>
            <a:off x="1505550" y="1437489"/>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FFFFFF"/>
                </a:solidFill>
                <a:latin typeface="Rubik ExtraBold"/>
                <a:ea typeface="Rubik ExtraBold"/>
                <a:cs typeface="Rubik ExtraBold"/>
                <a:sym typeface="Rubik ExtraBold"/>
              </a:rPr>
              <a:t>Thank you </a:t>
            </a:r>
            <a:endParaRPr sz="3000">
              <a:solidFill>
                <a:srgbClr val="FFFFFF"/>
              </a:solidFill>
              <a:latin typeface="Rubik ExtraBold"/>
              <a:ea typeface="Rubik ExtraBold"/>
              <a:cs typeface="Rubik ExtraBold"/>
              <a:sym typeface="Rubik ExtraBold"/>
            </a:endParaRPr>
          </a:p>
          <a:p>
            <a:pPr indent="0" lvl="0" marL="0" rtl="0" algn="l">
              <a:spcBef>
                <a:spcPts val="0"/>
              </a:spcBef>
              <a:spcAft>
                <a:spcPts val="0"/>
              </a:spcAft>
              <a:buClr>
                <a:srgbClr val="000000"/>
              </a:buClr>
              <a:buSzPts val="1100"/>
              <a:buFont typeface="Arial"/>
              <a:buNone/>
            </a:pPr>
            <a:r>
              <a:rPr lang="en" sz="3000">
                <a:solidFill>
                  <a:srgbClr val="FFFFFF"/>
                </a:solidFill>
                <a:latin typeface="Rubik ExtraBold"/>
                <a:ea typeface="Rubik ExtraBold"/>
                <a:cs typeface="Rubik ExtraBold"/>
                <a:sym typeface="Rubik ExtraBold"/>
              </a:rPr>
              <a:t>for your listening !</a:t>
            </a:r>
            <a:endParaRPr>
              <a:solidFill>
                <a:srgbClr val="FFFFFF"/>
              </a:solidFill>
              <a:latin typeface="Arial"/>
              <a:ea typeface="Arial"/>
              <a:cs typeface="Arial"/>
              <a:sym typeface="Arial"/>
            </a:endParaRPr>
          </a:p>
        </p:txBody>
      </p:sp>
      <p:sp>
        <p:nvSpPr>
          <p:cNvPr id="2308" name="Google Shape;2308;p54"/>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Jonna</a:t>
            </a:r>
            <a:endParaRPr/>
          </a:p>
        </p:txBody>
      </p:sp>
      <p:pic>
        <p:nvPicPr>
          <p:cNvPr id="2309" name="Google Shape;2309;p54"/>
          <p:cNvPicPr preferRelativeResize="0"/>
          <p:nvPr/>
        </p:nvPicPr>
        <p:blipFill>
          <a:blip r:embed="rId3">
            <a:alphaModFix/>
          </a:blip>
          <a:stretch>
            <a:fillRect/>
          </a:stretch>
        </p:blipFill>
        <p:spPr>
          <a:xfrm>
            <a:off x="4834800" y="2605600"/>
            <a:ext cx="4015925" cy="2594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13" name="Shape 2313"/>
        <p:cNvGrpSpPr/>
        <p:nvPr/>
      </p:nvGrpSpPr>
      <p:grpSpPr>
        <a:xfrm>
          <a:off x="0" y="0"/>
          <a:ext cx="0" cy="0"/>
          <a:chOff x="0" y="0"/>
          <a:chExt cx="0" cy="0"/>
        </a:xfrm>
      </p:grpSpPr>
      <p:sp>
        <p:nvSpPr>
          <p:cNvPr id="2314" name="Google Shape;2314;p55"/>
          <p:cNvSpPr txBox="1"/>
          <p:nvPr>
            <p:ph idx="4294967295" type="title"/>
          </p:nvPr>
        </p:nvSpPr>
        <p:spPr>
          <a:xfrm>
            <a:off x="1068100" y="53318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Rubik ExtraBold"/>
                <a:ea typeface="Rubik ExtraBold"/>
                <a:cs typeface="Rubik ExtraBold"/>
                <a:sym typeface="Rubik ExtraBold"/>
              </a:rPr>
              <a:t>Sources</a:t>
            </a:r>
            <a:endParaRPr>
              <a:solidFill>
                <a:srgbClr val="FFFFFF"/>
              </a:solidFill>
              <a:latin typeface="Arial"/>
              <a:ea typeface="Arial"/>
              <a:cs typeface="Arial"/>
              <a:sym typeface="Arial"/>
            </a:endParaRPr>
          </a:p>
        </p:txBody>
      </p:sp>
      <p:sp>
        <p:nvSpPr>
          <p:cNvPr id="2315" name="Google Shape;2315;p55"/>
          <p:cNvSpPr txBox="1"/>
          <p:nvPr/>
        </p:nvSpPr>
        <p:spPr>
          <a:xfrm>
            <a:off x="715075" y="1428809"/>
            <a:ext cx="5571300" cy="2931900"/>
          </a:xfrm>
          <a:prstGeom prst="rect">
            <a:avLst/>
          </a:prstGeom>
          <a:solidFill>
            <a:srgbClr val="0E2A47"/>
          </a:solid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State-economic-monitor: </a:t>
            </a:r>
            <a:r>
              <a:rPr lang="en" sz="18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https://apps.urban.org/features/state-economic-monitor/</a:t>
            </a:r>
            <a:endParaRPr sz="1800">
              <a:solidFill>
                <a:schemeClr val="lt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CDC: </a:t>
            </a:r>
            <a:r>
              <a:rPr lang="en" sz="18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https://covid.cdc.gov/covid-data-tracker/#compare-trends_totalcasesper100k</a:t>
            </a:r>
            <a:endParaRPr sz="1800">
              <a:solidFill>
                <a:schemeClr val="lt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https://data.cdc.gov/Vaccinations/COVID-19-Vaccinations-in-the-United-States-Jurisdi/unsk-b7fc/data</a:t>
            </a:r>
            <a:endParaRPr sz="1800">
              <a:solidFill>
                <a:schemeClr val="lt1"/>
              </a:solidFill>
              <a:latin typeface="Times New Roman"/>
              <a:ea typeface="Times New Roman"/>
              <a:cs typeface="Times New Roman"/>
              <a:sym typeface="Times New Roman"/>
            </a:endParaRPr>
          </a:p>
        </p:txBody>
      </p:sp>
      <p:sp>
        <p:nvSpPr>
          <p:cNvPr id="2316" name="Google Shape;2316;p55"/>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Jonna</a:t>
            </a:r>
            <a:endParaRPr/>
          </a:p>
        </p:txBody>
      </p:sp>
      <p:grpSp>
        <p:nvGrpSpPr>
          <p:cNvPr id="2317" name="Google Shape;2317;p55"/>
          <p:cNvGrpSpPr/>
          <p:nvPr/>
        </p:nvGrpSpPr>
        <p:grpSpPr>
          <a:xfrm>
            <a:off x="6862122" y="1674332"/>
            <a:ext cx="1446116" cy="2863897"/>
            <a:chOff x="6529419" y="1724307"/>
            <a:chExt cx="1480463" cy="2931917"/>
          </a:xfrm>
        </p:grpSpPr>
        <p:grpSp>
          <p:nvGrpSpPr>
            <p:cNvPr id="2318" name="Google Shape;2318;p55"/>
            <p:cNvGrpSpPr/>
            <p:nvPr/>
          </p:nvGrpSpPr>
          <p:grpSpPr>
            <a:xfrm>
              <a:off x="6556827" y="1724307"/>
              <a:ext cx="956596" cy="944294"/>
              <a:chOff x="3800349" y="1238762"/>
              <a:chExt cx="1098904" cy="1084772"/>
            </a:xfrm>
          </p:grpSpPr>
          <p:sp>
            <p:nvSpPr>
              <p:cNvPr id="2319" name="Google Shape;2319;p55"/>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5"/>
            <p:cNvGrpSpPr/>
            <p:nvPr/>
          </p:nvGrpSpPr>
          <p:grpSpPr>
            <a:xfrm>
              <a:off x="7053286" y="2227254"/>
              <a:ext cx="956596" cy="944252"/>
              <a:chOff x="4370663" y="1816530"/>
              <a:chExt cx="1098904" cy="1084724"/>
            </a:xfrm>
          </p:grpSpPr>
          <p:sp>
            <p:nvSpPr>
              <p:cNvPr id="2322" name="Google Shape;2322;p55"/>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55"/>
            <p:cNvGrpSpPr/>
            <p:nvPr/>
          </p:nvGrpSpPr>
          <p:grpSpPr>
            <a:xfrm>
              <a:off x="6547098" y="2715744"/>
              <a:ext cx="956596" cy="944315"/>
              <a:chOff x="3789173" y="2377690"/>
              <a:chExt cx="1098904" cy="1084796"/>
            </a:xfrm>
          </p:grpSpPr>
          <p:sp>
            <p:nvSpPr>
              <p:cNvPr id="2325" name="Google Shape;2325;p55"/>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55"/>
            <p:cNvGrpSpPr/>
            <p:nvPr/>
          </p:nvGrpSpPr>
          <p:grpSpPr>
            <a:xfrm>
              <a:off x="7034853" y="3222917"/>
              <a:ext cx="956596" cy="944252"/>
              <a:chOff x="4349489" y="2960313"/>
              <a:chExt cx="1098904" cy="1084724"/>
            </a:xfrm>
          </p:grpSpPr>
          <p:sp>
            <p:nvSpPr>
              <p:cNvPr id="2328" name="Google Shape;2328;p55"/>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55"/>
            <p:cNvGrpSpPr/>
            <p:nvPr/>
          </p:nvGrpSpPr>
          <p:grpSpPr>
            <a:xfrm>
              <a:off x="6529419" y="3711909"/>
              <a:ext cx="956596" cy="944315"/>
              <a:chOff x="3768864" y="3522050"/>
              <a:chExt cx="1098904" cy="1084796"/>
            </a:xfrm>
          </p:grpSpPr>
          <p:sp>
            <p:nvSpPr>
              <p:cNvPr id="2331" name="Google Shape;2331;p55"/>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1"/>
          <p:cNvSpPr txBox="1"/>
          <p:nvPr/>
        </p:nvSpPr>
        <p:spPr>
          <a:xfrm>
            <a:off x="0" y="343325"/>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434343"/>
                </a:solidFill>
                <a:latin typeface="Rubik ExtraBold"/>
                <a:ea typeface="Rubik ExtraBold"/>
                <a:cs typeface="Rubik ExtraBold"/>
                <a:sym typeface="Rubik ExtraBold"/>
              </a:rPr>
              <a:t>Scatter Plot by states</a:t>
            </a:r>
            <a:endParaRPr sz="3000">
              <a:solidFill>
                <a:srgbClr val="434343"/>
              </a:solidFill>
              <a:latin typeface="Rubik ExtraBold"/>
              <a:ea typeface="Rubik ExtraBold"/>
              <a:cs typeface="Rubik ExtraBold"/>
              <a:sym typeface="Rubik ExtraBold"/>
            </a:endParaRPr>
          </a:p>
        </p:txBody>
      </p:sp>
      <p:sp>
        <p:nvSpPr>
          <p:cNvPr id="587" name="Google Shape;587;p21"/>
          <p:cNvSpPr txBox="1"/>
          <p:nvPr/>
        </p:nvSpPr>
        <p:spPr>
          <a:xfrm>
            <a:off x="447875" y="4478550"/>
            <a:ext cx="8562300" cy="574800"/>
          </a:xfrm>
          <a:prstGeom prst="rect">
            <a:avLst/>
          </a:prstGeom>
          <a:noFill/>
          <a:ln>
            <a:noFill/>
          </a:ln>
        </p:spPr>
        <p:txBody>
          <a:bodyPr anchorCtr="0" anchor="ctr" bIns="0" lIns="0" spcFirstLastPara="1" rIns="0" wrap="square" tIns="0">
            <a:noAutofit/>
          </a:bodyPr>
          <a:lstStyle/>
          <a:p>
            <a:pPr indent="0" lvl="0" marL="457200" rtl="0" algn="r">
              <a:spcBef>
                <a:spcPts val="0"/>
              </a:spcBef>
              <a:spcAft>
                <a:spcPts val="0"/>
              </a:spcAft>
              <a:buNone/>
            </a:pPr>
            <a:r>
              <a:t/>
            </a:r>
            <a:endParaRPr sz="1700">
              <a:solidFill>
                <a:srgbClr val="434343"/>
              </a:solidFill>
              <a:latin typeface="Rubik"/>
              <a:ea typeface="Rubik"/>
              <a:cs typeface="Rubik"/>
              <a:sym typeface="Rubik"/>
            </a:endParaRPr>
          </a:p>
          <a:p>
            <a:pPr indent="0" lvl="0" marL="457200" rtl="0" algn="r">
              <a:spcBef>
                <a:spcPts val="0"/>
              </a:spcBef>
              <a:spcAft>
                <a:spcPts val="0"/>
              </a:spcAft>
              <a:buNone/>
            </a:pPr>
            <a:r>
              <a:rPr lang="en" sz="1700">
                <a:solidFill>
                  <a:srgbClr val="434343"/>
                </a:solidFill>
                <a:latin typeface="Rubik"/>
                <a:ea typeface="Rubik"/>
                <a:cs typeface="Rubik"/>
                <a:sym typeface="Rubik"/>
              </a:rPr>
              <a:t> X-Axis : Va</a:t>
            </a:r>
            <a:r>
              <a:rPr lang="en" sz="1700">
                <a:solidFill>
                  <a:srgbClr val="434343"/>
                </a:solidFill>
                <a:latin typeface="Rubik"/>
                <a:ea typeface="Rubik"/>
                <a:cs typeface="Rubik"/>
                <a:sym typeface="Rubik"/>
              </a:rPr>
              <a:t>ccination Rate</a:t>
            </a:r>
            <a:endParaRPr sz="1700">
              <a:solidFill>
                <a:srgbClr val="434343"/>
              </a:solidFill>
              <a:latin typeface="Rubik"/>
              <a:ea typeface="Rubik"/>
              <a:cs typeface="Rubik"/>
              <a:sym typeface="Rubik"/>
            </a:endParaRPr>
          </a:p>
          <a:p>
            <a:pPr indent="0" lvl="0" marL="457200" rtl="0" algn="r">
              <a:spcBef>
                <a:spcPts val="0"/>
              </a:spcBef>
              <a:spcAft>
                <a:spcPts val="0"/>
              </a:spcAft>
              <a:buNone/>
            </a:pPr>
            <a:r>
              <a:rPr lang="en" sz="1700">
                <a:solidFill>
                  <a:srgbClr val="434343"/>
                </a:solidFill>
                <a:latin typeface="Rubik"/>
                <a:ea typeface="Rubik"/>
                <a:cs typeface="Rubik"/>
                <a:sym typeface="Rubik"/>
              </a:rPr>
              <a:t>Y-Axis : Unemployment Rate</a:t>
            </a:r>
            <a:r>
              <a:rPr lang="en" sz="1700">
                <a:solidFill>
                  <a:srgbClr val="434343"/>
                </a:solidFill>
                <a:latin typeface="Rubik"/>
                <a:ea typeface="Rubik"/>
                <a:cs typeface="Rubik"/>
                <a:sym typeface="Rubik"/>
              </a:rPr>
              <a:t> </a:t>
            </a:r>
            <a:endParaRPr sz="1700">
              <a:solidFill>
                <a:srgbClr val="434343"/>
              </a:solidFill>
              <a:latin typeface="Rubik"/>
              <a:ea typeface="Rubik"/>
              <a:cs typeface="Rubik"/>
              <a:sym typeface="Rubik"/>
            </a:endParaRPr>
          </a:p>
          <a:p>
            <a:pPr indent="0" lvl="0" marL="457200" rtl="0" algn="l">
              <a:spcBef>
                <a:spcPts val="0"/>
              </a:spcBef>
              <a:spcAft>
                <a:spcPts val="0"/>
              </a:spcAft>
              <a:buNone/>
            </a:pPr>
            <a:r>
              <a:t/>
            </a:r>
            <a:endParaRPr sz="2200">
              <a:solidFill>
                <a:srgbClr val="434343"/>
              </a:solidFill>
              <a:latin typeface="Rubik ExtraBold"/>
              <a:ea typeface="Rubik ExtraBold"/>
              <a:cs typeface="Rubik ExtraBold"/>
              <a:sym typeface="Rubik ExtraBold"/>
            </a:endParaRPr>
          </a:p>
        </p:txBody>
      </p:sp>
      <p:pic>
        <p:nvPicPr>
          <p:cNvPr id="588" name="Google Shape;588;p21"/>
          <p:cNvPicPr preferRelativeResize="0"/>
          <p:nvPr/>
        </p:nvPicPr>
        <p:blipFill>
          <a:blip r:embed="rId3">
            <a:alphaModFix/>
          </a:blip>
          <a:stretch>
            <a:fillRect/>
          </a:stretch>
        </p:blipFill>
        <p:spPr>
          <a:xfrm>
            <a:off x="63775" y="1606625"/>
            <a:ext cx="3077615" cy="2397300"/>
          </a:xfrm>
          <a:prstGeom prst="rect">
            <a:avLst/>
          </a:prstGeom>
          <a:noFill/>
          <a:ln>
            <a:noFill/>
          </a:ln>
        </p:spPr>
      </p:pic>
      <p:pic>
        <p:nvPicPr>
          <p:cNvPr id="589" name="Google Shape;589;p21"/>
          <p:cNvPicPr preferRelativeResize="0"/>
          <p:nvPr/>
        </p:nvPicPr>
        <p:blipFill>
          <a:blip r:embed="rId4">
            <a:alphaModFix/>
          </a:blip>
          <a:stretch>
            <a:fillRect/>
          </a:stretch>
        </p:blipFill>
        <p:spPr>
          <a:xfrm>
            <a:off x="3076075" y="1601050"/>
            <a:ext cx="2991849" cy="2397300"/>
          </a:xfrm>
          <a:prstGeom prst="rect">
            <a:avLst/>
          </a:prstGeom>
          <a:noFill/>
          <a:ln>
            <a:noFill/>
          </a:ln>
        </p:spPr>
      </p:pic>
      <p:pic>
        <p:nvPicPr>
          <p:cNvPr id="590" name="Google Shape;590;p21"/>
          <p:cNvPicPr preferRelativeResize="0"/>
          <p:nvPr/>
        </p:nvPicPr>
        <p:blipFill>
          <a:blip r:embed="rId5">
            <a:alphaModFix/>
          </a:blip>
          <a:stretch>
            <a:fillRect/>
          </a:stretch>
        </p:blipFill>
        <p:spPr>
          <a:xfrm>
            <a:off x="6210925" y="1741700"/>
            <a:ext cx="2768374" cy="2172576"/>
          </a:xfrm>
          <a:prstGeom prst="rect">
            <a:avLst/>
          </a:prstGeom>
          <a:noFill/>
          <a:ln>
            <a:noFill/>
          </a:ln>
        </p:spPr>
      </p:pic>
      <p:grpSp>
        <p:nvGrpSpPr>
          <p:cNvPr id="591" name="Google Shape;591;p21"/>
          <p:cNvGrpSpPr/>
          <p:nvPr/>
        </p:nvGrpSpPr>
        <p:grpSpPr>
          <a:xfrm>
            <a:off x="886794" y="4026650"/>
            <a:ext cx="876469" cy="298200"/>
            <a:chOff x="7014489" y="1810638"/>
            <a:chExt cx="539100" cy="298200"/>
          </a:xfrm>
        </p:grpSpPr>
        <p:sp>
          <p:nvSpPr>
            <p:cNvPr id="592" name="Google Shape;592;p21"/>
            <p:cNvSpPr/>
            <p:nvPr/>
          </p:nvSpPr>
          <p:spPr>
            <a:xfrm>
              <a:off x="7014489" y="1810638"/>
              <a:ext cx="5391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txBox="1"/>
            <p:nvPr/>
          </p:nvSpPr>
          <p:spPr>
            <a:xfrm>
              <a:off x="7049519" y="1830588"/>
              <a:ext cx="4518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March</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594" name="Google Shape;594;p21"/>
          <p:cNvGrpSpPr/>
          <p:nvPr/>
        </p:nvGrpSpPr>
        <p:grpSpPr>
          <a:xfrm>
            <a:off x="4133757" y="3998350"/>
            <a:ext cx="876469" cy="298200"/>
            <a:chOff x="7014489" y="1810638"/>
            <a:chExt cx="539100" cy="298200"/>
          </a:xfrm>
        </p:grpSpPr>
        <p:sp>
          <p:nvSpPr>
            <p:cNvPr id="595" name="Google Shape;595;p21"/>
            <p:cNvSpPr/>
            <p:nvPr/>
          </p:nvSpPr>
          <p:spPr>
            <a:xfrm>
              <a:off x="7014489" y="1810638"/>
              <a:ext cx="5391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txBox="1"/>
            <p:nvPr/>
          </p:nvSpPr>
          <p:spPr>
            <a:xfrm>
              <a:off x="7049519" y="1830588"/>
              <a:ext cx="4518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April</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597" name="Google Shape;597;p21"/>
          <p:cNvGrpSpPr/>
          <p:nvPr/>
        </p:nvGrpSpPr>
        <p:grpSpPr>
          <a:xfrm>
            <a:off x="7286657" y="4026650"/>
            <a:ext cx="876469" cy="298200"/>
            <a:chOff x="7014489" y="1810638"/>
            <a:chExt cx="539100" cy="298200"/>
          </a:xfrm>
        </p:grpSpPr>
        <p:sp>
          <p:nvSpPr>
            <p:cNvPr id="598" name="Google Shape;598;p21"/>
            <p:cNvSpPr/>
            <p:nvPr/>
          </p:nvSpPr>
          <p:spPr>
            <a:xfrm>
              <a:off x="7014489" y="1810638"/>
              <a:ext cx="5391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txBox="1"/>
            <p:nvPr/>
          </p:nvSpPr>
          <p:spPr>
            <a:xfrm>
              <a:off x="7049519" y="1830588"/>
              <a:ext cx="4518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May</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600" name="Google Shape;600;p21"/>
          <p:cNvSpPr/>
          <p:nvPr/>
        </p:nvSpPr>
        <p:spPr>
          <a:xfrm>
            <a:off x="-1601925" y="179350"/>
            <a:ext cx="968100" cy="835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Lynn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4" name="Shape 604"/>
        <p:cNvGrpSpPr/>
        <p:nvPr/>
      </p:nvGrpSpPr>
      <p:grpSpPr>
        <a:xfrm>
          <a:off x="0" y="0"/>
          <a:ext cx="0" cy="0"/>
          <a:chOff x="0" y="0"/>
          <a:chExt cx="0" cy="0"/>
        </a:xfrm>
      </p:grpSpPr>
      <p:sp>
        <p:nvSpPr>
          <p:cNvPr id="605" name="Google Shape;605;p22"/>
          <p:cNvSpPr txBox="1"/>
          <p:nvPr/>
        </p:nvSpPr>
        <p:spPr>
          <a:xfrm>
            <a:off x="3564350" y="90225"/>
            <a:ext cx="5233800" cy="49968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chemeClr val="accent5"/>
              </a:solidFill>
            </a:endParaRPr>
          </a:p>
        </p:txBody>
      </p:sp>
      <p:sp>
        <p:nvSpPr>
          <p:cNvPr id="606" name="Google Shape;606;p22"/>
          <p:cNvSpPr txBox="1"/>
          <p:nvPr>
            <p:ph idx="4294967295" type="title"/>
          </p:nvPr>
        </p:nvSpPr>
        <p:spPr>
          <a:xfrm>
            <a:off x="347475" y="1574800"/>
            <a:ext cx="2845800" cy="482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300">
                <a:solidFill>
                  <a:schemeClr val="lt1"/>
                </a:solidFill>
                <a:latin typeface="Rubik ExtraBold"/>
                <a:ea typeface="Rubik ExtraBold"/>
                <a:cs typeface="Rubik ExtraBold"/>
                <a:sym typeface="Rubik ExtraBold"/>
              </a:rPr>
              <a:t>Categorizing States Using quartile </a:t>
            </a:r>
            <a:endParaRPr sz="2300">
              <a:solidFill>
                <a:schemeClr val="lt1"/>
              </a:solidFill>
              <a:latin typeface="Rubik ExtraBold"/>
              <a:ea typeface="Rubik ExtraBold"/>
              <a:cs typeface="Rubik ExtraBold"/>
              <a:sym typeface="Rubik ExtraBold"/>
            </a:endParaRPr>
          </a:p>
        </p:txBody>
      </p:sp>
      <p:pic>
        <p:nvPicPr>
          <p:cNvPr id="607" name="Google Shape;607;p22"/>
          <p:cNvPicPr preferRelativeResize="0"/>
          <p:nvPr/>
        </p:nvPicPr>
        <p:blipFill rotWithShape="1">
          <a:blip r:embed="rId3">
            <a:alphaModFix/>
          </a:blip>
          <a:srcRect b="0" l="0" r="0" t="0"/>
          <a:stretch/>
        </p:blipFill>
        <p:spPr>
          <a:xfrm>
            <a:off x="3727975" y="190625"/>
            <a:ext cx="4885228" cy="4838702"/>
          </a:xfrm>
          <a:prstGeom prst="rect">
            <a:avLst/>
          </a:prstGeom>
          <a:noFill/>
          <a:ln>
            <a:noFill/>
          </a:ln>
        </p:spPr>
      </p:pic>
      <p:sp>
        <p:nvSpPr>
          <p:cNvPr id="608" name="Google Shape;608;p22"/>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Lynn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2" name="Shape 612"/>
        <p:cNvGrpSpPr/>
        <p:nvPr/>
      </p:nvGrpSpPr>
      <p:grpSpPr>
        <a:xfrm>
          <a:off x="0" y="0"/>
          <a:ext cx="0" cy="0"/>
          <a:chOff x="0" y="0"/>
          <a:chExt cx="0" cy="0"/>
        </a:xfrm>
      </p:grpSpPr>
      <p:sp>
        <p:nvSpPr>
          <p:cNvPr id="613" name="Google Shape;613;p23"/>
          <p:cNvSpPr txBox="1"/>
          <p:nvPr/>
        </p:nvSpPr>
        <p:spPr>
          <a:xfrm>
            <a:off x="191750" y="575250"/>
            <a:ext cx="8753100" cy="39591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chemeClr val="accent5"/>
              </a:solidFill>
            </a:endParaRPr>
          </a:p>
        </p:txBody>
      </p:sp>
      <p:sp>
        <p:nvSpPr>
          <p:cNvPr id="614" name="Google Shape;614;p23"/>
          <p:cNvSpPr/>
          <p:nvPr/>
        </p:nvSpPr>
        <p:spPr>
          <a:xfrm>
            <a:off x="1225967" y="1828878"/>
            <a:ext cx="58610" cy="29315"/>
          </a:xfrm>
          <a:custGeom>
            <a:rect b="b" l="l" r="r" t="t"/>
            <a:pathLst>
              <a:path extrusionOk="0" h="1530" w="3059">
                <a:moveTo>
                  <a:pt x="3059" y="0"/>
                </a:moveTo>
                <a:lnTo>
                  <a:pt x="3059" y="0"/>
                </a:lnTo>
                <a:cubicBezTo>
                  <a:pt x="3059" y="0"/>
                  <a:pt x="1780" y="23"/>
                  <a:pt x="23" y="890"/>
                </a:cubicBezTo>
                <a:cubicBezTo>
                  <a:pt x="0" y="1096"/>
                  <a:pt x="23" y="1324"/>
                  <a:pt x="114" y="1530"/>
                </a:cubicBezTo>
                <a:lnTo>
                  <a:pt x="3059" y="0"/>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23"/>
          <p:cNvPicPr preferRelativeResize="0"/>
          <p:nvPr/>
        </p:nvPicPr>
        <p:blipFill rotWithShape="1">
          <a:blip r:embed="rId3">
            <a:alphaModFix/>
          </a:blip>
          <a:srcRect b="-1419" l="0" r="0" t="1420"/>
          <a:stretch/>
        </p:blipFill>
        <p:spPr>
          <a:xfrm>
            <a:off x="425850" y="771987"/>
            <a:ext cx="8292275" cy="3599525"/>
          </a:xfrm>
          <a:prstGeom prst="rect">
            <a:avLst/>
          </a:prstGeom>
          <a:noFill/>
          <a:ln>
            <a:noFill/>
          </a:ln>
        </p:spPr>
      </p:pic>
      <p:sp>
        <p:nvSpPr>
          <p:cNvPr id="616" name="Google Shape;616;p23"/>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Lynn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4"/>
          <p:cNvSpPr txBox="1"/>
          <p:nvPr>
            <p:ph type="title"/>
          </p:nvPr>
        </p:nvSpPr>
        <p:spPr>
          <a:xfrm>
            <a:off x="1861100" y="572325"/>
            <a:ext cx="5944200" cy="65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Rubik ExtraBold"/>
                <a:ea typeface="Rubik ExtraBold"/>
                <a:cs typeface="Rubik ExtraBold"/>
                <a:sym typeface="Rubik ExtraBold"/>
              </a:rPr>
              <a:t>Overall</a:t>
            </a:r>
            <a:r>
              <a:rPr lang="en" sz="2900">
                <a:solidFill>
                  <a:srgbClr val="434343"/>
                </a:solidFill>
                <a:latin typeface="Rubik ExtraBold"/>
                <a:ea typeface="Rubik ExtraBold"/>
                <a:cs typeface="Rubik ExtraBold"/>
                <a:sym typeface="Rubik ExtraBold"/>
              </a:rPr>
              <a:t> Analysis Framework</a:t>
            </a:r>
            <a:endParaRPr/>
          </a:p>
        </p:txBody>
      </p:sp>
      <p:grpSp>
        <p:nvGrpSpPr>
          <p:cNvPr id="622" name="Google Shape;622;p24"/>
          <p:cNvGrpSpPr/>
          <p:nvPr/>
        </p:nvGrpSpPr>
        <p:grpSpPr>
          <a:xfrm>
            <a:off x="824590" y="507547"/>
            <a:ext cx="1228538" cy="1023075"/>
            <a:chOff x="632825" y="1138686"/>
            <a:chExt cx="679953" cy="559669"/>
          </a:xfrm>
        </p:grpSpPr>
        <p:grpSp>
          <p:nvGrpSpPr>
            <p:cNvPr id="623" name="Google Shape;623;p24"/>
            <p:cNvGrpSpPr/>
            <p:nvPr/>
          </p:nvGrpSpPr>
          <p:grpSpPr>
            <a:xfrm>
              <a:off x="632825" y="1168675"/>
              <a:ext cx="467548" cy="529680"/>
              <a:chOff x="1732250" y="1016275"/>
              <a:chExt cx="467548" cy="529680"/>
            </a:xfrm>
          </p:grpSpPr>
          <p:sp>
            <p:nvSpPr>
              <p:cNvPr id="624" name="Google Shape;624;p24"/>
              <p:cNvSpPr/>
              <p:nvPr/>
            </p:nvSpPr>
            <p:spPr>
              <a:xfrm>
                <a:off x="1732250" y="1016275"/>
                <a:ext cx="450986" cy="529648"/>
              </a:xfrm>
              <a:custGeom>
                <a:rect b="b" l="l" r="r" t="t"/>
                <a:pathLst>
                  <a:path extrusionOk="0" h="51812" w="44117">
                    <a:moveTo>
                      <a:pt x="19069" y="0"/>
                    </a:moveTo>
                    <a:cubicBezTo>
                      <a:pt x="8603" y="0"/>
                      <a:pt x="1" y="8505"/>
                      <a:pt x="1" y="18970"/>
                    </a:cubicBezTo>
                    <a:cubicBezTo>
                      <a:pt x="1" y="24166"/>
                      <a:pt x="2158" y="29313"/>
                      <a:pt x="5956" y="32891"/>
                    </a:cubicBezTo>
                    <a:cubicBezTo>
                      <a:pt x="8726" y="35489"/>
                      <a:pt x="10319" y="39533"/>
                      <a:pt x="10319" y="43969"/>
                    </a:cubicBezTo>
                    <a:lnTo>
                      <a:pt x="10319" y="50341"/>
                    </a:lnTo>
                    <a:cubicBezTo>
                      <a:pt x="10319" y="51150"/>
                      <a:pt x="10981" y="51812"/>
                      <a:pt x="11814" y="51812"/>
                    </a:cubicBezTo>
                    <a:lnTo>
                      <a:pt x="17059" y="51812"/>
                    </a:lnTo>
                    <a:cubicBezTo>
                      <a:pt x="17230" y="51812"/>
                      <a:pt x="17402" y="51714"/>
                      <a:pt x="17476" y="51567"/>
                    </a:cubicBezTo>
                    <a:cubicBezTo>
                      <a:pt x="17841" y="50879"/>
                      <a:pt x="18451" y="50515"/>
                      <a:pt x="19092" y="50515"/>
                    </a:cubicBezTo>
                    <a:cubicBezTo>
                      <a:pt x="19525" y="50515"/>
                      <a:pt x="19972" y="50681"/>
                      <a:pt x="20368" y="51027"/>
                    </a:cubicBezTo>
                    <a:lnTo>
                      <a:pt x="20956" y="51542"/>
                    </a:lnTo>
                    <a:cubicBezTo>
                      <a:pt x="21127" y="51689"/>
                      <a:pt x="21446" y="51812"/>
                      <a:pt x="21667" y="51812"/>
                    </a:cubicBezTo>
                    <a:lnTo>
                      <a:pt x="26323" y="51812"/>
                    </a:lnTo>
                    <a:cubicBezTo>
                      <a:pt x="27132" y="51812"/>
                      <a:pt x="27794" y="51150"/>
                      <a:pt x="27794" y="50341"/>
                    </a:cubicBezTo>
                    <a:lnTo>
                      <a:pt x="27794" y="42964"/>
                    </a:lnTo>
                    <a:cubicBezTo>
                      <a:pt x="27794" y="42131"/>
                      <a:pt x="28455" y="41469"/>
                      <a:pt x="29264" y="41469"/>
                    </a:cubicBezTo>
                    <a:lnTo>
                      <a:pt x="34583" y="41469"/>
                    </a:lnTo>
                    <a:cubicBezTo>
                      <a:pt x="36543" y="41469"/>
                      <a:pt x="38136" y="39900"/>
                      <a:pt x="38136" y="37915"/>
                    </a:cubicBezTo>
                    <a:lnTo>
                      <a:pt x="38136" y="32009"/>
                    </a:lnTo>
                    <a:cubicBezTo>
                      <a:pt x="38136" y="31469"/>
                      <a:pt x="38431" y="30979"/>
                      <a:pt x="38896" y="30710"/>
                    </a:cubicBezTo>
                    <a:lnTo>
                      <a:pt x="43161" y="28357"/>
                    </a:lnTo>
                    <a:cubicBezTo>
                      <a:pt x="43847" y="27989"/>
                      <a:pt x="44117" y="27131"/>
                      <a:pt x="43773" y="26445"/>
                    </a:cubicBezTo>
                    <a:lnTo>
                      <a:pt x="36249" y="10735"/>
                    </a:lnTo>
                    <a:cubicBezTo>
                      <a:pt x="33112" y="4216"/>
                      <a:pt x="26299" y="0"/>
                      <a:pt x="19069" y="0"/>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1927194" y="1016510"/>
                <a:ext cx="257566" cy="529413"/>
              </a:xfrm>
              <a:custGeom>
                <a:rect b="b" l="l" r="r" t="t"/>
                <a:pathLst>
                  <a:path extrusionOk="0" h="51789" w="25196">
                    <a:moveTo>
                      <a:pt x="573" y="0"/>
                    </a:moveTo>
                    <a:cubicBezTo>
                      <a:pt x="250" y="0"/>
                      <a:pt x="1" y="285"/>
                      <a:pt x="1" y="614"/>
                    </a:cubicBezTo>
                    <a:lnTo>
                      <a:pt x="1" y="48382"/>
                    </a:lnTo>
                    <a:cubicBezTo>
                      <a:pt x="1" y="48480"/>
                      <a:pt x="25" y="48578"/>
                      <a:pt x="74" y="48652"/>
                    </a:cubicBezTo>
                    <a:lnTo>
                      <a:pt x="1545" y="51470"/>
                    </a:lnTo>
                    <a:cubicBezTo>
                      <a:pt x="1643" y="51666"/>
                      <a:pt x="1863" y="51789"/>
                      <a:pt x="2084" y="51789"/>
                    </a:cubicBezTo>
                    <a:lnTo>
                      <a:pt x="8113" y="51789"/>
                    </a:lnTo>
                    <a:cubicBezTo>
                      <a:pt x="8456" y="51789"/>
                      <a:pt x="8726" y="51519"/>
                      <a:pt x="8726" y="51176"/>
                    </a:cubicBezTo>
                    <a:lnTo>
                      <a:pt x="8726" y="42083"/>
                    </a:lnTo>
                    <a:cubicBezTo>
                      <a:pt x="8726" y="41740"/>
                      <a:pt x="8995" y="41470"/>
                      <a:pt x="9338" y="41470"/>
                    </a:cubicBezTo>
                    <a:lnTo>
                      <a:pt x="16250" y="41470"/>
                    </a:lnTo>
                    <a:cubicBezTo>
                      <a:pt x="17794" y="41470"/>
                      <a:pt x="19068" y="40196"/>
                      <a:pt x="19068" y="38627"/>
                    </a:cubicBezTo>
                    <a:lnTo>
                      <a:pt x="19068" y="31495"/>
                    </a:lnTo>
                    <a:cubicBezTo>
                      <a:pt x="19068" y="31250"/>
                      <a:pt x="19191" y="31054"/>
                      <a:pt x="19387" y="30932"/>
                    </a:cubicBezTo>
                    <a:lnTo>
                      <a:pt x="24803" y="27942"/>
                    </a:lnTo>
                    <a:cubicBezTo>
                      <a:pt x="25098" y="27795"/>
                      <a:pt x="25196" y="27451"/>
                      <a:pt x="25073" y="27157"/>
                    </a:cubicBezTo>
                    <a:lnTo>
                      <a:pt x="17181" y="10712"/>
                    </a:lnTo>
                    <a:cubicBezTo>
                      <a:pt x="14142" y="4389"/>
                      <a:pt x="7623" y="222"/>
                      <a:pt x="613" y="2"/>
                    </a:cubicBezTo>
                    <a:cubicBezTo>
                      <a:pt x="600" y="1"/>
                      <a:pt x="587" y="0"/>
                      <a:pt x="573" y="0"/>
                    </a:cubicBezTo>
                    <a:close/>
                  </a:path>
                </a:pathLst>
              </a:custGeom>
              <a:solidFill>
                <a:srgbClr val="FEB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1909405" y="1299419"/>
                <a:ext cx="284370" cy="246536"/>
              </a:xfrm>
              <a:custGeom>
                <a:rect b="b" l="l" r="r" t="t"/>
                <a:pathLst>
                  <a:path extrusionOk="0" h="24117" w="27818">
                    <a:moveTo>
                      <a:pt x="8750" y="0"/>
                    </a:moveTo>
                    <a:cubicBezTo>
                      <a:pt x="5907" y="0"/>
                      <a:pt x="3309" y="1397"/>
                      <a:pt x="1741" y="3505"/>
                    </a:cubicBezTo>
                    <a:cubicBezTo>
                      <a:pt x="662" y="4926"/>
                      <a:pt x="0" y="6691"/>
                      <a:pt x="0" y="8627"/>
                    </a:cubicBezTo>
                    <a:lnTo>
                      <a:pt x="0" y="24117"/>
                    </a:lnTo>
                    <a:lnTo>
                      <a:pt x="3456" y="24117"/>
                    </a:lnTo>
                    <a:lnTo>
                      <a:pt x="3456" y="8627"/>
                    </a:lnTo>
                    <a:cubicBezTo>
                      <a:pt x="3456" y="5760"/>
                      <a:pt x="5760" y="3456"/>
                      <a:pt x="8628" y="3456"/>
                    </a:cubicBezTo>
                    <a:lnTo>
                      <a:pt x="24901" y="3456"/>
                    </a:lnTo>
                    <a:cubicBezTo>
                      <a:pt x="26666" y="3456"/>
                      <a:pt x="27818" y="1593"/>
                      <a:pt x="270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1927194" y="1299419"/>
                <a:ext cx="272603" cy="246536"/>
              </a:xfrm>
              <a:custGeom>
                <a:rect b="b" l="l" r="r" t="t"/>
                <a:pathLst>
                  <a:path extrusionOk="0" h="24117" w="26667">
                    <a:moveTo>
                      <a:pt x="7010" y="0"/>
                    </a:moveTo>
                    <a:cubicBezTo>
                      <a:pt x="4290" y="0"/>
                      <a:pt x="1765" y="1275"/>
                      <a:pt x="172" y="3260"/>
                    </a:cubicBezTo>
                    <a:cubicBezTo>
                      <a:pt x="50" y="3407"/>
                      <a:pt x="1" y="3603"/>
                      <a:pt x="1" y="3799"/>
                    </a:cubicBezTo>
                    <a:lnTo>
                      <a:pt x="1" y="23259"/>
                    </a:lnTo>
                    <a:cubicBezTo>
                      <a:pt x="1" y="23749"/>
                      <a:pt x="368" y="24117"/>
                      <a:pt x="858" y="24117"/>
                    </a:cubicBezTo>
                    <a:cubicBezTo>
                      <a:pt x="1324" y="24117"/>
                      <a:pt x="1716" y="23749"/>
                      <a:pt x="1716" y="23259"/>
                    </a:cubicBezTo>
                    <a:lnTo>
                      <a:pt x="1716" y="9485"/>
                    </a:lnTo>
                    <a:cubicBezTo>
                      <a:pt x="1716" y="6152"/>
                      <a:pt x="4412" y="3456"/>
                      <a:pt x="7745" y="3456"/>
                    </a:cubicBezTo>
                    <a:lnTo>
                      <a:pt x="25612" y="3456"/>
                    </a:lnTo>
                    <a:cubicBezTo>
                      <a:pt x="26249" y="3456"/>
                      <a:pt x="26666" y="2794"/>
                      <a:pt x="26372" y="2206"/>
                    </a:cubicBezTo>
                    <a:lnTo>
                      <a:pt x="25563" y="490"/>
                    </a:lnTo>
                    <a:cubicBezTo>
                      <a:pt x="25416" y="196"/>
                      <a:pt x="25098" y="0"/>
                      <a:pt x="247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4"/>
            <p:cNvGrpSpPr/>
            <p:nvPr/>
          </p:nvGrpSpPr>
          <p:grpSpPr>
            <a:xfrm>
              <a:off x="1060324" y="1138686"/>
              <a:ext cx="252454" cy="367841"/>
              <a:chOff x="1047824" y="1168686"/>
              <a:chExt cx="252454" cy="367841"/>
            </a:xfrm>
          </p:grpSpPr>
          <p:sp>
            <p:nvSpPr>
              <p:cNvPr id="629" name="Google Shape;629;p24"/>
              <p:cNvSpPr/>
              <p:nvPr/>
            </p:nvSpPr>
            <p:spPr>
              <a:xfrm rot="4499894">
                <a:off x="1208862" y="1340013"/>
                <a:ext cx="40995" cy="40038"/>
              </a:xfrm>
              <a:custGeom>
                <a:rect b="b" l="l" r="r" t="t"/>
                <a:pathLst>
                  <a:path extrusionOk="0" h="1339" w="1371">
                    <a:moveTo>
                      <a:pt x="298" y="0"/>
                    </a:moveTo>
                    <a:lnTo>
                      <a:pt x="1" y="320"/>
                    </a:lnTo>
                    <a:lnTo>
                      <a:pt x="777" y="1233"/>
                    </a:lnTo>
                    <a:cubicBezTo>
                      <a:pt x="837" y="1304"/>
                      <a:pt x="921" y="1339"/>
                      <a:pt x="1008" y="1339"/>
                    </a:cubicBezTo>
                    <a:cubicBezTo>
                      <a:pt x="1087" y="1339"/>
                      <a:pt x="1168" y="1310"/>
                      <a:pt x="1234" y="1256"/>
                    </a:cubicBezTo>
                    <a:cubicBezTo>
                      <a:pt x="1370" y="1119"/>
                      <a:pt x="1348" y="890"/>
                      <a:pt x="1211" y="776"/>
                    </a:cubicBezTo>
                    <a:lnTo>
                      <a:pt x="298"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rot="4499894">
                <a:off x="1205824" y="1343972"/>
                <a:ext cx="40307" cy="33221"/>
              </a:xfrm>
              <a:custGeom>
                <a:rect b="b" l="l" r="r" t="t"/>
                <a:pathLst>
                  <a:path extrusionOk="0" h="1111" w="1348">
                    <a:moveTo>
                      <a:pt x="92" y="0"/>
                    </a:moveTo>
                    <a:lnTo>
                      <a:pt x="1" y="92"/>
                    </a:lnTo>
                    <a:lnTo>
                      <a:pt x="777" y="1005"/>
                    </a:lnTo>
                    <a:cubicBezTo>
                      <a:pt x="837" y="1076"/>
                      <a:pt x="921" y="1111"/>
                      <a:pt x="1008" y="1111"/>
                    </a:cubicBezTo>
                    <a:cubicBezTo>
                      <a:pt x="1087" y="1111"/>
                      <a:pt x="1168" y="1082"/>
                      <a:pt x="1234" y="1028"/>
                    </a:cubicBezTo>
                    <a:cubicBezTo>
                      <a:pt x="1325" y="936"/>
                      <a:pt x="1348" y="799"/>
                      <a:pt x="1302" y="685"/>
                    </a:cubicBezTo>
                    <a:lnTo>
                      <a:pt x="1302" y="685"/>
                    </a:lnTo>
                    <a:cubicBezTo>
                      <a:pt x="1279" y="731"/>
                      <a:pt x="1256" y="777"/>
                      <a:pt x="1234" y="799"/>
                    </a:cubicBezTo>
                    <a:cubicBezTo>
                      <a:pt x="1171" y="862"/>
                      <a:pt x="1093" y="891"/>
                      <a:pt x="1017" y="891"/>
                    </a:cubicBezTo>
                    <a:cubicBezTo>
                      <a:pt x="927" y="891"/>
                      <a:pt x="839" y="851"/>
                      <a:pt x="777" y="777"/>
                    </a:cubicBezTo>
                    <a:lnTo>
                      <a:pt x="92"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rot="4499894">
                <a:off x="1222549" y="1323872"/>
                <a:ext cx="35523" cy="31128"/>
              </a:xfrm>
              <a:custGeom>
                <a:rect b="b" l="l" r="r" t="t"/>
                <a:pathLst>
                  <a:path extrusionOk="0" h="1041" w="1188">
                    <a:moveTo>
                      <a:pt x="983" y="0"/>
                    </a:moveTo>
                    <a:cubicBezTo>
                      <a:pt x="839" y="0"/>
                      <a:pt x="619" y="125"/>
                      <a:pt x="411" y="315"/>
                    </a:cubicBezTo>
                    <a:cubicBezTo>
                      <a:pt x="138" y="589"/>
                      <a:pt x="1" y="908"/>
                      <a:pt x="115" y="1000"/>
                    </a:cubicBezTo>
                    <a:cubicBezTo>
                      <a:pt x="143" y="1027"/>
                      <a:pt x="181" y="1040"/>
                      <a:pt x="228" y="1040"/>
                    </a:cubicBezTo>
                    <a:cubicBezTo>
                      <a:pt x="372" y="1040"/>
                      <a:pt x="592" y="916"/>
                      <a:pt x="799" y="726"/>
                    </a:cubicBezTo>
                    <a:cubicBezTo>
                      <a:pt x="1073" y="452"/>
                      <a:pt x="1188" y="132"/>
                      <a:pt x="1096" y="41"/>
                    </a:cubicBezTo>
                    <a:cubicBezTo>
                      <a:pt x="1068" y="13"/>
                      <a:pt x="1030" y="0"/>
                      <a:pt x="983"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rot="4499894">
                <a:off x="1223270" y="1325622"/>
                <a:ext cx="33460" cy="29932"/>
              </a:xfrm>
              <a:custGeom>
                <a:rect b="b" l="l" r="r" t="t"/>
                <a:pathLst>
                  <a:path extrusionOk="0" h="1001" w="1119">
                    <a:moveTo>
                      <a:pt x="1027" y="1"/>
                    </a:moveTo>
                    <a:lnTo>
                      <a:pt x="1027" y="1"/>
                    </a:lnTo>
                    <a:cubicBezTo>
                      <a:pt x="982" y="138"/>
                      <a:pt x="890" y="298"/>
                      <a:pt x="730" y="457"/>
                    </a:cubicBezTo>
                    <a:cubicBezTo>
                      <a:pt x="519" y="669"/>
                      <a:pt x="294" y="785"/>
                      <a:pt x="150" y="785"/>
                    </a:cubicBezTo>
                    <a:cubicBezTo>
                      <a:pt x="107" y="785"/>
                      <a:pt x="72" y="775"/>
                      <a:pt x="46" y="754"/>
                    </a:cubicBezTo>
                    <a:cubicBezTo>
                      <a:pt x="46" y="731"/>
                      <a:pt x="46" y="731"/>
                      <a:pt x="23" y="731"/>
                    </a:cubicBezTo>
                    <a:cubicBezTo>
                      <a:pt x="0" y="823"/>
                      <a:pt x="0" y="914"/>
                      <a:pt x="46" y="960"/>
                    </a:cubicBezTo>
                    <a:cubicBezTo>
                      <a:pt x="74" y="987"/>
                      <a:pt x="112" y="1000"/>
                      <a:pt x="159" y="1000"/>
                    </a:cubicBezTo>
                    <a:cubicBezTo>
                      <a:pt x="303" y="1000"/>
                      <a:pt x="523" y="876"/>
                      <a:pt x="730" y="686"/>
                    </a:cubicBezTo>
                    <a:cubicBezTo>
                      <a:pt x="982" y="412"/>
                      <a:pt x="1119" y="138"/>
                      <a:pt x="1027"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rot="4499894">
                <a:off x="1130988" y="1472622"/>
                <a:ext cx="40965" cy="39859"/>
              </a:xfrm>
              <a:custGeom>
                <a:rect b="b" l="l" r="r" t="t"/>
                <a:pathLst>
                  <a:path extrusionOk="0" h="1333" w="1370">
                    <a:moveTo>
                      <a:pt x="365" y="0"/>
                    </a:moveTo>
                    <a:cubicBezTo>
                      <a:pt x="285" y="0"/>
                      <a:pt x="203" y="35"/>
                      <a:pt x="137" y="100"/>
                    </a:cubicBezTo>
                    <a:cubicBezTo>
                      <a:pt x="0" y="215"/>
                      <a:pt x="23" y="443"/>
                      <a:pt x="160" y="557"/>
                    </a:cubicBezTo>
                    <a:lnTo>
                      <a:pt x="1050" y="1333"/>
                    </a:lnTo>
                    <a:lnTo>
                      <a:pt x="1370" y="1013"/>
                    </a:lnTo>
                    <a:lnTo>
                      <a:pt x="594" y="123"/>
                    </a:lnTo>
                    <a:cubicBezTo>
                      <a:pt x="535" y="40"/>
                      <a:pt x="451" y="0"/>
                      <a:pt x="365"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rot="4499894">
                <a:off x="1133260" y="1469661"/>
                <a:ext cx="34835" cy="39859"/>
              </a:xfrm>
              <a:custGeom>
                <a:rect b="b" l="l" r="r" t="t"/>
                <a:pathLst>
                  <a:path extrusionOk="0" h="1333" w="1165">
                    <a:moveTo>
                      <a:pt x="396" y="1"/>
                    </a:moveTo>
                    <a:cubicBezTo>
                      <a:pt x="303" y="1"/>
                      <a:pt x="207" y="31"/>
                      <a:pt x="137" y="100"/>
                    </a:cubicBezTo>
                    <a:cubicBezTo>
                      <a:pt x="0" y="215"/>
                      <a:pt x="23" y="443"/>
                      <a:pt x="160" y="557"/>
                    </a:cubicBezTo>
                    <a:lnTo>
                      <a:pt x="1050" y="1333"/>
                    </a:lnTo>
                    <a:lnTo>
                      <a:pt x="1164" y="1219"/>
                    </a:lnTo>
                    <a:lnTo>
                      <a:pt x="388" y="557"/>
                    </a:lnTo>
                    <a:cubicBezTo>
                      <a:pt x="229" y="443"/>
                      <a:pt x="229" y="215"/>
                      <a:pt x="366" y="100"/>
                    </a:cubicBezTo>
                    <a:cubicBezTo>
                      <a:pt x="388" y="55"/>
                      <a:pt x="434" y="32"/>
                      <a:pt x="480" y="9"/>
                    </a:cubicBezTo>
                    <a:cubicBezTo>
                      <a:pt x="453" y="4"/>
                      <a:pt x="425" y="1"/>
                      <a:pt x="396"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rot="4499894">
                <a:off x="1122632" y="1497438"/>
                <a:ext cx="35523" cy="31516"/>
              </a:xfrm>
              <a:custGeom>
                <a:rect b="b" l="l" r="r" t="t"/>
                <a:pathLst>
                  <a:path extrusionOk="0" h="1054" w="1188">
                    <a:moveTo>
                      <a:pt x="962" y="0"/>
                    </a:moveTo>
                    <a:cubicBezTo>
                      <a:pt x="818" y="0"/>
                      <a:pt x="596" y="129"/>
                      <a:pt x="388" y="337"/>
                    </a:cubicBezTo>
                    <a:cubicBezTo>
                      <a:pt x="114" y="588"/>
                      <a:pt x="0" y="908"/>
                      <a:pt x="92" y="1022"/>
                    </a:cubicBezTo>
                    <a:cubicBezTo>
                      <a:pt x="118" y="1043"/>
                      <a:pt x="153" y="1053"/>
                      <a:pt x="196" y="1053"/>
                    </a:cubicBezTo>
                    <a:cubicBezTo>
                      <a:pt x="340" y="1053"/>
                      <a:pt x="565" y="937"/>
                      <a:pt x="776" y="725"/>
                    </a:cubicBezTo>
                    <a:cubicBezTo>
                      <a:pt x="1050" y="452"/>
                      <a:pt x="1187" y="155"/>
                      <a:pt x="1073" y="41"/>
                    </a:cubicBezTo>
                    <a:cubicBezTo>
                      <a:pt x="1046" y="13"/>
                      <a:pt x="1008" y="0"/>
                      <a:pt x="962"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rot="4499894">
                <a:off x="1124136" y="1495389"/>
                <a:ext cx="31427" cy="31666"/>
              </a:xfrm>
              <a:custGeom>
                <a:rect b="b" l="l" r="r" t="t"/>
                <a:pathLst>
                  <a:path extrusionOk="0" h="1059" w="1051">
                    <a:moveTo>
                      <a:pt x="967" y="0"/>
                    </a:moveTo>
                    <a:cubicBezTo>
                      <a:pt x="825" y="0"/>
                      <a:pt x="592" y="117"/>
                      <a:pt x="388" y="339"/>
                    </a:cubicBezTo>
                    <a:cubicBezTo>
                      <a:pt x="114" y="590"/>
                      <a:pt x="0" y="910"/>
                      <a:pt x="92" y="1024"/>
                    </a:cubicBezTo>
                    <a:cubicBezTo>
                      <a:pt x="114" y="1047"/>
                      <a:pt x="149" y="1058"/>
                      <a:pt x="191" y="1058"/>
                    </a:cubicBezTo>
                    <a:cubicBezTo>
                      <a:pt x="234" y="1058"/>
                      <a:pt x="286" y="1047"/>
                      <a:pt x="343" y="1024"/>
                    </a:cubicBezTo>
                    <a:lnTo>
                      <a:pt x="320" y="1024"/>
                    </a:lnTo>
                    <a:cubicBezTo>
                      <a:pt x="206" y="910"/>
                      <a:pt x="343" y="590"/>
                      <a:pt x="617" y="339"/>
                    </a:cubicBezTo>
                    <a:cubicBezTo>
                      <a:pt x="754" y="180"/>
                      <a:pt x="913" y="65"/>
                      <a:pt x="1050" y="20"/>
                    </a:cubicBezTo>
                    <a:cubicBezTo>
                      <a:pt x="1029" y="7"/>
                      <a:pt x="1000" y="0"/>
                      <a:pt x="967"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rot="4499894">
                <a:off x="1103061" y="1368452"/>
                <a:ext cx="40995" cy="39859"/>
              </a:xfrm>
              <a:custGeom>
                <a:rect b="b" l="l" r="r" t="t"/>
                <a:pathLst>
                  <a:path extrusionOk="0" h="1333" w="1371">
                    <a:moveTo>
                      <a:pt x="1006" y="0"/>
                    </a:moveTo>
                    <a:cubicBezTo>
                      <a:pt x="920" y="0"/>
                      <a:pt x="836" y="40"/>
                      <a:pt x="777" y="123"/>
                    </a:cubicBezTo>
                    <a:lnTo>
                      <a:pt x="1" y="1013"/>
                    </a:lnTo>
                    <a:lnTo>
                      <a:pt x="298" y="1333"/>
                    </a:lnTo>
                    <a:lnTo>
                      <a:pt x="1211" y="557"/>
                    </a:lnTo>
                    <a:cubicBezTo>
                      <a:pt x="1348" y="443"/>
                      <a:pt x="1370" y="215"/>
                      <a:pt x="1234" y="100"/>
                    </a:cubicBezTo>
                    <a:cubicBezTo>
                      <a:pt x="1168" y="35"/>
                      <a:pt x="1086" y="0"/>
                      <a:pt x="1006"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rot="4499894">
                <a:off x="1106938" y="1371427"/>
                <a:ext cx="34835" cy="39859"/>
              </a:xfrm>
              <a:custGeom>
                <a:rect b="b" l="l" r="r" t="t"/>
                <a:pathLst>
                  <a:path extrusionOk="0" h="1333" w="1165">
                    <a:moveTo>
                      <a:pt x="769" y="1"/>
                    </a:moveTo>
                    <a:cubicBezTo>
                      <a:pt x="740" y="1"/>
                      <a:pt x="712" y="4"/>
                      <a:pt x="685" y="9"/>
                    </a:cubicBezTo>
                    <a:cubicBezTo>
                      <a:pt x="731" y="32"/>
                      <a:pt x="776" y="55"/>
                      <a:pt x="799" y="100"/>
                    </a:cubicBezTo>
                    <a:cubicBezTo>
                      <a:pt x="936" y="215"/>
                      <a:pt x="936" y="443"/>
                      <a:pt x="776" y="557"/>
                    </a:cubicBezTo>
                    <a:lnTo>
                      <a:pt x="0" y="1219"/>
                    </a:lnTo>
                    <a:lnTo>
                      <a:pt x="92" y="1333"/>
                    </a:lnTo>
                    <a:lnTo>
                      <a:pt x="1005" y="557"/>
                    </a:lnTo>
                    <a:cubicBezTo>
                      <a:pt x="1142" y="443"/>
                      <a:pt x="1164" y="215"/>
                      <a:pt x="1028" y="100"/>
                    </a:cubicBezTo>
                    <a:cubicBezTo>
                      <a:pt x="958" y="31"/>
                      <a:pt x="861" y="1"/>
                      <a:pt x="769"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rot="4499894">
                <a:off x="1085885" y="1360297"/>
                <a:ext cx="35523" cy="31516"/>
              </a:xfrm>
              <a:custGeom>
                <a:rect b="b" l="l" r="r" t="t"/>
                <a:pathLst>
                  <a:path extrusionOk="0" h="1054" w="1188">
                    <a:moveTo>
                      <a:pt x="226" y="0"/>
                    </a:moveTo>
                    <a:cubicBezTo>
                      <a:pt x="180" y="0"/>
                      <a:pt x="142" y="13"/>
                      <a:pt x="115" y="41"/>
                    </a:cubicBezTo>
                    <a:cubicBezTo>
                      <a:pt x="1" y="155"/>
                      <a:pt x="138" y="452"/>
                      <a:pt x="411" y="725"/>
                    </a:cubicBezTo>
                    <a:cubicBezTo>
                      <a:pt x="623" y="937"/>
                      <a:pt x="848" y="1053"/>
                      <a:pt x="992" y="1053"/>
                    </a:cubicBezTo>
                    <a:cubicBezTo>
                      <a:pt x="1035" y="1053"/>
                      <a:pt x="1070" y="1043"/>
                      <a:pt x="1096" y="1022"/>
                    </a:cubicBezTo>
                    <a:cubicBezTo>
                      <a:pt x="1188" y="908"/>
                      <a:pt x="1073" y="588"/>
                      <a:pt x="799" y="337"/>
                    </a:cubicBezTo>
                    <a:cubicBezTo>
                      <a:pt x="591" y="129"/>
                      <a:pt x="370" y="0"/>
                      <a:pt x="226"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rot="4499894">
                <a:off x="1088449" y="1362205"/>
                <a:ext cx="31427" cy="31666"/>
              </a:xfrm>
              <a:custGeom>
                <a:rect b="b" l="l" r="r" t="t"/>
                <a:pathLst>
                  <a:path extrusionOk="0" h="1059" w="1051">
                    <a:moveTo>
                      <a:pt x="84" y="0"/>
                    </a:moveTo>
                    <a:cubicBezTo>
                      <a:pt x="50" y="0"/>
                      <a:pt x="22" y="7"/>
                      <a:pt x="1" y="20"/>
                    </a:cubicBezTo>
                    <a:cubicBezTo>
                      <a:pt x="138" y="65"/>
                      <a:pt x="297" y="180"/>
                      <a:pt x="434" y="339"/>
                    </a:cubicBezTo>
                    <a:cubicBezTo>
                      <a:pt x="708" y="590"/>
                      <a:pt x="845" y="910"/>
                      <a:pt x="731" y="1024"/>
                    </a:cubicBezTo>
                    <a:lnTo>
                      <a:pt x="708" y="1024"/>
                    </a:lnTo>
                    <a:cubicBezTo>
                      <a:pt x="765" y="1047"/>
                      <a:pt x="817" y="1058"/>
                      <a:pt x="859" y="1058"/>
                    </a:cubicBezTo>
                    <a:cubicBezTo>
                      <a:pt x="902" y="1058"/>
                      <a:pt x="936" y="1047"/>
                      <a:pt x="959" y="1024"/>
                    </a:cubicBezTo>
                    <a:cubicBezTo>
                      <a:pt x="1051" y="910"/>
                      <a:pt x="936" y="590"/>
                      <a:pt x="662" y="339"/>
                    </a:cubicBezTo>
                    <a:cubicBezTo>
                      <a:pt x="459" y="117"/>
                      <a:pt x="226" y="0"/>
                      <a:pt x="84"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rot="4499894">
                <a:off x="1236789" y="1444183"/>
                <a:ext cx="40965" cy="40038"/>
              </a:xfrm>
              <a:custGeom>
                <a:rect b="b" l="l" r="r" t="t"/>
                <a:pathLst>
                  <a:path extrusionOk="0" h="1339" w="1370">
                    <a:moveTo>
                      <a:pt x="1050" y="0"/>
                    </a:moveTo>
                    <a:lnTo>
                      <a:pt x="160" y="776"/>
                    </a:lnTo>
                    <a:cubicBezTo>
                      <a:pt x="23" y="890"/>
                      <a:pt x="0" y="1119"/>
                      <a:pt x="137" y="1256"/>
                    </a:cubicBezTo>
                    <a:cubicBezTo>
                      <a:pt x="203" y="1310"/>
                      <a:pt x="284" y="1339"/>
                      <a:pt x="363" y="1339"/>
                    </a:cubicBezTo>
                    <a:cubicBezTo>
                      <a:pt x="450" y="1339"/>
                      <a:pt x="534" y="1304"/>
                      <a:pt x="594" y="1233"/>
                    </a:cubicBezTo>
                    <a:lnTo>
                      <a:pt x="1370" y="320"/>
                    </a:lnTo>
                    <a:lnTo>
                      <a:pt x="1050"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rot="4499894">
                <a:off x="1233929" y="1448806"/>
                <a:ext cx="40277" cy="33221"/>
              </a:xfrm>
              <a:custGeom>
                <a:rect b="b" l="l" r="r" t="t"/>
                <a:pathLst>
                  <a:path extrusionOk="0" h="1111" w="1347">
                    <a:moveTo>
                      <a:pt x="1256" y="0"/>
                    </a:moveTo>
                    <a:lnTo>
                      <a:pt x="571" y="777"/>
                    </a:lnTo>
                    <a:cubicBezTo>
                      <a:pt x="509" y="851"/>
                      <a:pt x="420" y="891"/>
                      <a:pt x="331" y="891"/>
                    </a:cubicBezTo>
                    <a:cubicBezTo>
                      <a:pt x="254" y="891"/>
                      <a:pt x="177" y="862"/>
                      <a:pt x="114" y="799"/>
                    </a:cubicBezTo>
                    <a:cubicBezTo>
                      <a:pt x="91" y="777"/>
                      <a:pt x="46" y="731"/>
                      <a:pt x="46" y="685"/>
                    </a:cubicBezTo>
                    <a:lnTo>
                      <a:pt x="46" y="685"/>
                    </a:lnTo>
                    <a:cubicBezTo>
                      <a:pt x="0" y="799"/>
                      <a:pt x="23" y="936"/>
                      <a:pt x="114" y="1028"/>
                    </a:cubicBezTo>
                    <a:cubicBezTo>
                      <a:pt x="180" y="1082"/>
                      <a:pt x="261" y="1111"/>
                      <a:pt x="340" y="1111"/>
                    </a:cubicBezTo>
                    <a:cubicBezTo>
                      <a:pt x="427" y="1111"/>
                      <a:pt x="511" y="1076"/>
                      <a:pt x="571" y="1005"/>
                    </a:cubicBezTo>
                    <a:lnTo>
                      <a:pt x="1347" y="92"/>
                    </a:lnTo>
                    <a:lnTo>
                      <a:pt x="1256" y="0"/>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rot="4499894">
                <a:off x="1259296" y="1461013"/>
                <a:ext cx="35523" cy="31128"/>
              </a:xfrm>
              <a:custGeom>
                <a:rect b="b" l="l" r="r" t="t"/>
                <a:pathLst>
                  <a:path extrusionOk="0" h="1041" w="1188">
                    <a:moveTo>
                      <a:pt x="204" y="0"/>
                    </a:moveTo>
                    <a:cubicBezTo>
                      <a:pt x="158" y="0"/>
                      <a:pt x="119" y="13"/>
                      <a:pt x="92" y="41"/>
                    </a:cubicBezTo>
                    <a:cubicBezTo>
                      <a:pt x="0" y="132"/>
                      <a:pt x="114" y="452"/>
                      <a:pt x="388" y="726"/>
                    </a:cubicBezTo>
                    <a:cubicBezTo>
                      <a:pt x="596" y="916"/>
                      <a:pt x="816" y="1040"/>
                      <a:pt x="960" y="1040"/>
                    </a:cubicBezTo>
                    <a:cubicBezTo>
                      <a:pt x="1007" y="1040"/>
                      <a:pt x="1045" y="1027"/>
                      <a:pt x="1073" y="1000"/>
                    </a:cubicBezTo>
                    <a:cubicBezTo>
                      <a:pt x="1187" y="908"/>
                      <a:pt x="1050" y="589"/>
                      <a:pt x="776" y="315"/>
                    </a:cubicBezTo>
                    <a:cubicBezTo>
                      <a:pt x="569" y="125"/>
                      <a:pt x="349" y="0"/>
                      <a:pt x="204"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rot="4499894">
                <a:off x="1259482" y="1460770"/>
                <a:ext cx="33460" cy="29932"/>
              </a:xfrm>
              <a:custGeom>
                <a:rect b="b" l="l" r="r" t="t"/>
                <a:pathLst>
                  <a:path extrusionOk="0" h="1001" w="1119">
                    <a:moveTo>
                      <a:pt x="92" y="1"/>
                    </a:moveTo>
                    <a:lnTo>
                      <a:pt x="92" y="1"/>
                    </a:lnTo>
                    <a:cubicBezTo>
                      <a:pt x="0" y="138"/>
                      <a:pt x="137" y="412"/>
                      <a:pt x="388" y="686"/>
                    </a:cubicBezTo>
                    <a:cubicBezTo>
                      <a:pt x="596" y="876"/>
                      <a:pt x="816" y="1000"/>
                      <a:pt x="960" y="1000"/>
                    </a:cubicBezTo>
                    <a:cubicBezTo>
                      <a:pt x="1007" y="1000"/>
                      <a:pt x="1045" y="987"/>
                      <a:pt x="1073" y="960"/>
                    </a:cubicBezTo>
                    <a:cubicBezTo>
                      <a:pt x="1119" y="914"/>
                      <a:pt x="1119" y="823"/>
                      <a:pt x="1073" y="731"/>
                    </a:cubicBezTo>
                    <a:cubicBezTo>
                      <a:pt x="1073" y="731"/>
                      <a:pt x="1073" y="731"/>
                      <a:pt x="1073" y="754"/>
                    </a:cubicBezTo>
                    <a:cubicBezTo>
                      <a:pt x="1047" y="775"/>
                      <a:pt x="1012" y="785"/>
                      <a:pt x="969" y="785"/>
                    </a:cubicBezTo>
                    <a:cubicBezTo>
                      <a:pt x="825" y="785"/>
                      <a:pt x="600" y="669"/>
                      <a:pt x="388" y="457"/>
                    </a:cubicBezTo>
                    <a:cubicBezTo>
                      <a:pt x="229" y="298"/>
                      <a:pt x="137" y="138"/>
                      <a:pt x="92"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rot="4499894">
                <a:off x="1124486" y="1360065"/>
                <a:ext cx="131776" cy="131776"/>
              </a:xfrm>
              <a:custGeom>
                <a:rect b="b" l="l" r="r" t="t"/>
                <a:pathLst>
                  <a:path extrusionOk="0" h="4407" w="4407">
                    <a:moveTo>
                      <a:pt x="2215" y="1"/>
                    </a:moveTo>
                    <a:cubicBezTo>
                      <a:pt x="1005" y="1"/>
                      <a:pt x="1" y="982"/>
                      <a:pt x="1" y="2215"/>
                    </a:cubicBezTo>
                    <a:cubicBezTo>
                      <a:pt x="1" y="3425"/>
                      <a:pt x="1005" y="4406"/>
                      <a:pt x="2215" y="4406"/>
                    </a:cubicBezTo>
                    <a:cubicBezTo>
                      <a:pt x="3425" y="4406"/>
                      <a:pt x="4406" y="3425"/>
                      <a:pt x="4406" y="2215"/>
                    </a:cubicBezTo>
                    <a:cubicBezTo>
                      <a:pt x="4406" y="982"/>
                      <a:pt x="3425" y="1"/>
                      <a:pt x="22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rot="4499894">
                <a:off x="1123333" y="1361567"/>
                <a:ext cx="121520" cy="121520"/>
              </a:xfrm>
              <a:custGeom>
                <a:rect b="b" l="l" r="r" t="t"/>
                <a:pathLst>
                  <a:path extrusionOk="0" h="4064" w="4064">
                    <a:moveTo>
                      <a:pt x="1028" y="0"/>
                    </a:moveTo>
                    <a:lnTo>
                      <a:pt x="1028" y="0"/>
                    </a:lnTo>
                    <a:cubicBezTo>
                      <a:pt x="412" y="411"/>
                      <a:pt x="1" y="1073"/>
                      <a:pt x="1" y="1872"/>
                    </a:cubicBezTo>
                    <a:cubicBezTo>
                      <a:pt x="1" y="3082"/>
                      <a:pt x="1005" y="4063"/>
                      <a:pt x="2215" y="4063"/>
                    </a:cubicBezTo>
                    <a:cubicBezTo>
                      <a:pt x="2991" y="4063"/>
                      <a:pt x="3676" y="3652"/>
                      <a:pt x="4064" y="3059"/>
                    </a:cubicBezTo>
                    <a:lnTo>
                      <a:pt x="4064" y="3059"/>
                    </a:lnTo>
                    <a:cubicBezTo>
                      <a:pt x="3721" y="3264"/>
                      <a:pt x="3311" y="3401"/>
                      <a:pt x="2877" y="3401"/>
                    </a:cubicBezTo>
                    <a:cubicBezTo>
                      <a:pt x="1667" y="3401"/>
                      <a:pt x="686" y="2420"/>
                      <a:pt x="686" y="1187"/>
                    </a:cubicBezTo>
                    <a:cubicBezTo>
                      <a:pt x="686" y="754"/>
                      <a:pt x="800" y="343"/>
                      <a:pt x="10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rot="4499894">
                <a:off x="1215286" y="1431365"/>
                <a:ext cx="26642" cy="26642"/>
              </a:xfrm>
              <a:custGeom>
                <a:rect b="b" l="l" r="r" t="t"/>
                <a:pathLst>
                  <a:path extrusionOk="0" h="891" w="891">
                    <a:moveTo>
                      <a:pt x="434" y="1"/>
                    </a:moveTo>
                    <a:cubicBezTo>
                      <a:pt x="183" y="1"/>
                      <a:pt x="0" y="206"/>
                      <a:pt x="0" y="434"/>
                    </a:cubicBezTo>
                    <a:cubicBezTo>
                      <a:pt x="0" y="685"/>
                      <a:pt x="183" y="891"/>
                      <a:pt x="434" y="891"/>
                    </a:cubicBezTo>
                    <a:cubicBezTo>
                      <a:pt x="685" y="891"/>
                      <a:pt x="890" y="685"/>
                      <a:pt x="890" y="434"/>
                    </a:cubicBezTo>
                    <a:cubicBezTo>
                      <a:pt x="890" y="206"/>
                      <a:pt x="685"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rot="4499894">
                <a:off x="1181276" y="1433821"/>
                <a:ext cx="17074" cy="17074"/>
              </a:xfrm>
              <a:custGeom>
                <a:rect b="b" l="l" r="r" t="t"/>
                <a:pathLst>
                  <a:path extrusionOk="0" h="571" w="571">
                    <a:moveTo>
                      <a:pt x="274" y="0"/>
                    </a:moveTo>
                    <a:cubicBezTo>
                      <a:pt x="114" y="0"/>
                      <a:pt x="0" y="114"/>
                      <a:pt x="0" y="274"/>
                    </a:cubicBezTo>
                    <a:cubicBezTo>
                      <a:pt x="0" y="434"/>
                      <a:pt x="114" y="571"/>
                      <a:pt x="274" y="571"/>
                    </a:cubicBezTo>
                    <a:cubicBezTo>
                      <a:pt x="434" y="571"/>
                      <a:pt x="571" y="434"/>
                      <a:pt x="571" y="274"/>
                    </a:cubicBezTo>
                    <a:cubicBezTo>
                      <a:pt x="571" y="114"/>
                      <a:pt x="434"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rot="4499894">
                <a:off x="1197827" y="1456951"/>
                <a:ext cx="13665" cy="13007"/>
              </a:xfrm>
              <a:custGeom>
                <a:rect b="b" l="l" r="r" t="t"/>
                <a:pathLst>
                  <a:path extrusionOk="0" h="435" w="457">
                    <a:moveTo>
                      <a:pt x="229" y="1"/>
                    </a:moveTo>
                    <a:cubicBezTo>
                      <a:pt x="115" y="1"/>
                      <a:pt x="1" y="92"/>
                      <a:pt x="1" y="229"/>
                    </a:cubicBezTo>
                    <a:cubicBezTo>
                      <a:pt x="1" y="343"/>
                      <a:pt x="115" y="434"/>
                      <a:pt x="229" y="434"/>
                    </a:cubicBezTo>
                    <a:cubicBezTo>
                      <a:pt x="343" y="434"/>
                      <a:pt x="457" y="343"/>
                      <a:pt x="457" y="229"/>
                    </a:cubicBezTo>
                    <a:cubicBezTo>
                      <a:pt x="457" y="92"/>
                      <a:pt x="343" y="1"/>
                      <a:pt x="2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rot="4499894">
                <a:off x="1254069" y="1383805"/>
                <a:ext cx="19137" cy="45749"/>
              </a:xfrm>
              <a:custGeom>
                <a:rect b="b" l="l" r="r" t="t"/>
                <a:pathLst>
                  <a:path extrusionOk="0" h="1530" w="640">
                    <a:moveTo>
                      <a:pt x="92" y="0"/>
                    </a:moveTo>
                    <a:lnTo>
                      <a:pt x="0" y="1187"/>
                    </a:lnTo>
                    <a:cubicBezTo>
                      <a:pt x="0" y="1370"/>
                      <a:pt x="137" y="1530"/>
                      <a:pt x="320" y="1530"/>
                    </a:cubicBezTo>
                    <a:cubicBezTo>
                      <a:pt x="503" y="1530"/>
                      <a:pt x="639" y="1370"/>
                      <a:pt x="639" y="1187"/>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rot="4499894">
                <a:off x="1254579" y="1383141"/>
                <a:ext cx="17762" cy="45749"/>
              </a:xfrm>
              <a:custGeom>
                <a:rect b="b" l="l" r="r" t="t"/>
                <a:pathLst>
                  <a:path extrusionOk="0" h="1530" w="594">
                    <a:moveTo>
                      <a:pt x="92" y="0"/>
                    </a:moveTo>
                    <a:lnTo>
                      <a:pt x="0" y="1187"/>
                    </a:lnTo>
                    <a:cubicBezTo>
                      <a:pt x="0" y="1370"/>
                      <a:pt x="137" y="1530"/>
                      <a:pt x="320" y="1530"/>
                    </a:cubicBezTo>
                    <a:cubicBezTo>
                      <a:pt x="457" y="1530"/>
                      <a:pt x="548" y="1461"/>
                      <a:pt x="594" y="1347"/>
                    </a:cubicBezTo>
                    <a:lnTo>
                      <a:pt x="594" y="1347"/>
                    </a:lnTo>
                    <a:cubicBezTo>
                      <a:pt x="571" y="1370"/>
                      <a:pt x="525" y="1370"/>
                      <a:pt x="480" y="1370"/>
                    </a:cubicBezTo>
                    <a:cubicBezTo>
                      <a:pt x="297" y="1370"/>
                      <a:pt x="137" y="1210"/>
                      <a:pt x="160" y="1027"/>
                    </a:cubicBezTo>
                    <a:lnTo>
                      <a:pt x="2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rot="4499894">
                <a:off x="1266565" y="1392198"/>
                <a:ext cx="40965" cy="16416"/>
              </a:xfrm>
              <a:custGeom>
                <a:rect b="b" l="l" r="r" t="t"/>
                <a:pathLst>
                  <a:path extrusionOk="0" h="549" w="1370">
                    <a:moveTo>
                      <a:pt x="685" y="1"/>
                    </a:moveTo>
                    <a:cubicBezTo>
                      <a:pt x="297" y="1"/>
                      <a:pt x="0" y="115"/>
                      <a:pt x="0" y="275"/>
                    </a:cubicBezTo>
                    <a:cubicBezTo>
                      <a:pt x="0" y="434"/>
                      <a:pt x="297" y="549"/>
                      <a:pt x="685" y="549"/>
                    </a:cubicBezTo>
                    <a:cubicBezTo>
                      <a:pt x="1073" y="549"/>
                      <a:pt x="1370" y="434"/>
                      <a:pt x="1370" y="275"/>
                    </a:cubicBezTo>
                    <a:cubicBezTo>
                      <a:pt x="1370" y="115"/>
                      <a:pt x="1073" y="1"/>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rot="4499894">
                <a:off x="1265236" y="1393930"/>
                <a:ext cx="40965" cy="13665"/>
              </a:xfrm>
              <a:custGeom>
                <a:rect b="b" l="l" r="r" t="t"/>
                <a:pathLst>
                  <a:path extrusionOk="0" h="457" w="1370">
                    <a:moveTo>
                      <a:pt x="160" y="0"/>
                    </a:moveTo>
                    <a:cubicBezTo>
                      <a:pt x="46" y="46"/>
                      <a:pt x="0" y="114"/>
                      <a:pt x="0" y="183"/>
                    </a:cubicBezTo>
                    <a:cubicBezTo>
                      <a:pt x="0" y="342"/>
                      <a:pt x="297" y="457"/>
                      <a:pt x="685" y="457"/>
                    </a:cubicBezTo>
                    <a:cubicBezTo>
                      <a:pt x="1050" y="457"/>
                      <a:pt x="1347" y="342"/>
                      <a:pt x="1370" y="206"/>
                    </a:cubicBezTo>
                    <a:lnTo>
                      <a:pt x="1370" y="206"/>
                    </a:lnTo>
                    <a:cubicBezTo>
                      <a:pt x="1233" y="274"/>
                      <a:pt x="1050" y="297"/>
                      <a:pt x="845" y="297"/>
                    </a:cubicBezTo>
                    <a:cubicBezTo>
                      <a:pt x="457" y="297"/>
                      <a:pt x="160" y="183"/>
                      <a:pt x="160" y="23"/>
                    </a:cubicBezTo>
                    <a:cubicBezTo>
                      <a:pt x="160" y="23"/>
                      <a:pt x="160" y="23"/>
                      <a:pt x="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4499894">
                <a:off x="1107715" y="1423021"/>
                <a:ext cx="19137" cy="45749"/>
              </a:xfrm>
              <a:custGeom>
                <a:rect b="b" l="l" r="r" t="t"/>
                <a:pathLst>
                  <a:path extrusionOk="0" h="1530" w="640">
                    <a:moveTo>
                      <a:pt x="320" y="1"/>
                    </a:moveTo>
                    <a:cubicBezTo>
                      <a:pt x="137" y="1"/>
                      <a:pt x="0" y="160"/>
                      <a:pt x="0" y="343"/>
                    </a:cubicBezTo>
                    <a:lnTo>
                      <a:pt x="92" y="1530"/>
                    </a:lnTo>
                    <a:lnTo>
                      <a:pt x="548" y="1530"/>
                    </a:lnTo>
                    <a:lnTo>
                      <a:pt x="639" y="343"/>
                    </a:lnTo>
                    <a:cubicBezTo>
                      <a:pt x="639" y="160"/>
                      <a:pt x="503" y="1"/>
                      <a:pt x="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4499894">
                <a:off x="1108224" y="1422356"/>
                <a:ext cx="17762" cy="45749"/>
              </a:xfrm>
              <a:custGeom>
                <a:rect b="b" l="l" r="r" t="t"/>
                <a:pathLst>
                  <a:path extrusionOk="0" h="1530" w="594">
                    <a:moveTo>
                      <a:pt x="320" y="1"/>
                    </a:moveTo>
                    <a:cubicBezTo>
                      <a:pt x="137" y="1"/>
                      <a:pt x="0" y="160"/>
                      <a:pt x="0" y="343"/>
                    </a:cubicBezTo>
                    <a:lnTo>
                      <a:pt x="92" y="1530"/>
                    </a:lnTo>
                    <a:lnTo>
                      <a:pt x="251" y="1530"/>
                    </a:lnTo>
                    <a:lnTo>
                      <a:pt x="160" y="503"/>
                    </a:lnTo>
                    <a:cubicBezTo>
                      <a:pt x="137" y="320"/>
                      <a:pt x="297" y="160"/>
                      <a:pt x="480" y="160"/>
                    </a:cubicBezTo>
                    <a:cubicBezTo>
                      <a:pt x="525" y="160"/>
                      <a:pt x="571" y="183"/>
                      <a:pt x="594" y="183"/>
                    </a:cubicBezTo>
                    <a:cubicBezTo>
                      <a:pt x="548" y="92"/>
                      <a:pt x="457" y="1"/>
                      <a:pt x="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4499894">
                <a:off x="1073390" y="1443959"/>
                <a:ext cx="40965" cy="16416"/>
              </a:xfrm>
              <a:custGeom>
                <a:rect b="b" l="l" r="r" t="t"/>
                <a:pathLst>
                  <a:path extrusionOk="0" h="549" w="1370">
                    <a:moveTo>
                      <a:pt x="685" y="1"/>
                    </a:moveTo>
                    <a:cubicBezTo>
                      <a:pt x="297" y="1"/>
                      <a:pt x="0" y="115"/>
                      <a:pt x="0" y="274"/>
                    </a:cubicBezTo>
                    <a:cubicBezTo>
                      <a:pt x="0" y="434"/>
                      <a:pt x="297" y="548"/>
                      <a:pt x="685" y="548"/>
                    </a:cubicBezTo>
                    <a:cubicBezTo>
                      <a:pt x="1073" y="548"/>
                      <a:pt x="1370" y="434"/>
                      <a:pt x="1370" y="274"/>
                    </a:cubicBezTo>
                    <a:cubicBezTo>
                      <a:pt x="1370" y="115"/>
                      <a:pt x="1073" y="1"/>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4499894">
                <a:off x="1074704" y="1444968"/>
                <a:ext cx="40965" cy="13695"/>
              </a:xfrm>
              <a:custGeom>
                <a:rect b="b" l="l" r="r" t="t"/>
                <a:pathLst>
                  <a:path extrusionOk="0" h="458" w="1370">
                    <a:moveTo>
                      <a:pt x="685" y="1"/>
                    </a:moveTo>
                    <a:cubicBezTo>
                      <a:pt x="297" y="1"/>
                      <a:pt x="0" y="115"/>
                      <a:pt x="0" y="274"/>
                    </a:cubicBezTo>
                    <a:cubicBezTo>
                      <a:pt x="0" y="343"/>
                      <a:pt x="46" y="411"/>
                      <a:pt x="160" y="457"/>
                    </a:cubicBezTo>
                    <a:cubicBezTo>
                      <a:pt x="160" y="457"/>
                      <a:pt x="160" y="434"/>
                      <a:pt x="160" y="434"/>
                    </a:cubicBezTo>
                    <a:cubicBezTo>
                      <a:pt x="160" y="274"/>
                      <a:pt x="457" y="160"/>
                      <a:pt x="845" y="160"/>
                    </a:cubicBezTo>
                    <a:cubicBezTo>
                      <a:pt x="1050" y="160"/>
                      <a:pt x="1233" y="206"/>
                      <a:pt x="1370" y="252"/>
                    </a:cubicBezTo>
                    <a:cubicBezTo>
                      <a:pt x="1347" y="115"/>
                      <a:pt x="1050" y="1"/>
                      <a:pt x="6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4499894">
                <a:off x="1147874" y="1343482"/>
                <a:ext cx="45749" cy="18599"/>
              </a:xfrm>
              <a:custGeom>
                <a:rect b="b" l="l" r="r" t="t"/>
                <a:pathLst>
                  <a:path extrusionOk="0" h="622" w="1530">
                    <a:moveTo>
                      <a:pt x="1222" y="0"/>
                    </a:moveTo>
                    <a:cubicBezTo>
                      <a:pt x="1211" y="0"/>
                      <a:pt x="1199" y="1"/>
                      <a:pt x="1187" y="2"/>
                    </a:cubicBezTo>
                    <a:lnTo>
                      <a:pt x="0" y="94"/>
                    </a:lnTo>
                    <a:lnTo>
                      <a:pt x="0" y="527"/>
                    </a:lnTo>
                    <a:lnTo>
                      <a:pt x="1187" y="619"/>
                    </a:lnTo>
                    <a:cubicBezTo>
                      <a:pt x="1201" y="620"/>
                      <a:pt x="1214" y="621"/>
                      <a:pt x="1227" y="621"/>
                    </a:cubicBezTo>
                    <a:cubicBezTo>
                      <a:pt x="1392" y="621"/>
                      <a:pt x="1530" y="491"/>
                      <a:pt x="1530" y="322"/>
                    </a:cubicBezTo>
                    <a:cubicBezTo>
                      <a:pt x="1530" y="151"/>
                      <a:pt x="1390" y="0"/>
                      <a:pt x="1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4499894">
                <a:off x="1147513" y="1343952"/>
                <a:ext cx="45749" cy="17851"/>
              </a:xfrm>
              <a:custGeom>
                <a:rect b="b" l="l" r="r" t="t"/>
                <a:pathLst>
                  <a:path extrusionOk="0" h="597" w="1530">
                    <a:moveTo>
                      <a:pt x="1347" y="0"/>
                    </a:moveTo>
                    <a:lnTo>
                      <a:pt x="1347" y="0"/>
                    </a:lnTo>
                    <a:cubicBezTo>
                      <a:pt x="1370" y="46"/>
                      <a:pt x="1370" y="92"/>
                      <a:pt x="1370" y="137"/>
                    </a:cubicBezTo>
                    <a:cubicBezTo>
                      <a:pt x="1370" y="306"/>
                      <a:pt x="1233" y="436"/>
                      <a:pt x="1067" y="436"/>
                    </a:cubicBezTo>
                    <a:cubicBezTo>
                      <a:pt x="1054" y="436"/>
                      <a:pt x="1041" y="436"/>
                      <a:pt x="1027" y="434"/>
                    </a:cubicBezTo>
                    <a:lnTo>
                      <a:pt x="0" y="365"/>
                    </a:lnTo>
                    <a:lnTo>
                      <a:pt x="0" y="502"/>
                    </a:lnTo>
                    <a:lnTo>
                      <a:pt x="1187" y="594"/>
                    </a:lnTo>
                    <a:cubicBezTo>
                      <a:pt x="1201" y="595"/>
                      <a:pt x="1214" y="596"/>
                      <a:pt x="1227" y="596"/>
                    </a:cubicBezTo>
                    <a:cubicBezTo>
                      <a:pt x="1392" y="596"/>
                      <a:pt x="1530" y="466"/>
                      <a:pt x="1530" y="297"/>
                    </a:cubicBezTo>
                    <a:cubicBezTo>
                      <a:pt x="1530" y="160"/>
                      <a:pt x="1461" y="46"/>
                      <a:pt x="1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4499894">
                <a:off x="1156028" y="1308873"/>
                <a:ext cx="17104" cy="41653"/>
              </a:xfrm>
              <a:custGeom>
                <a:rect b="b" l="l" r="r" t="t"/>
                <a:pathLst>
                  <a:path extrusionOk="0" h="1393" w="572">
                    <a:moveTo>
                      <a:pt x="275" y="0"/>
                    </a:moveTo>
                    <a:cubicBezTo>
                      <a:pt x="138" y="0"/>
                      <a:pt x="1" y="320"/>
                      <a:pt x="1" y="708"/>
                    </a:cubicBezTo>
                    <a:cubicBezTo>
                      <a:pt x="1" y="1073"/>
                      <a:pt x="138" y="1393"/>
                      <a:pt x="275" y="1393"/>
                    </a:cubicBezTo>
                    <a:cubicBezTo>
                      <a:pt x="434" y="1393"/>
                      <a:pt x="571" y="1073"/>
                      <a:pt x="571" y="708"/>
                    </a:cubicBezTo>
                    <a:cubicBezTo>
                      <a:pt x="571" y="320"/>
                      <a:pt x="434"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4499894">
                <a:off x="1157841" y="1310953"/>
                <a:ext cx="13695" cy="40965"/>
              </a:xfrm>
              <a:custGeom>
                <a:rect b="b" l="l" r="r" t="t"/>
                <a:pathLst>
                  <a:path extrusionOk="0" h="1370" w="458">
                    <a:moveTo>
                      <a:pt x="183" y="0"/>
                    </a:moveTo>
                    <a:cubicBezTo>
                      <a:pt x="252" y="114"/>
                      <a:pt x="298" y="297"/>
                      <a:pt x="298" y="525"/>
                    </a:cubicBezTo>
                    <a:cubicBezTo>
                      <a:pt x="298" y="890"/>
                      <a:pt x="161" y="1210"/>
                      <a:pt x="24" y="1210"/>
                    </a:cubicBezTo>
                    <a:lnTo>
                      <a:pt x="1" y="1210"/>
                    </a:lnTo>
                    <a:cubicBezTo>
                      <a:pt x="46" y="1301"/>
                      <a:pt x="92" y="1370"/>
                      <a:pt x="161" y="1370"/>
                    </a:cubicBezTo>
                    <a:cubicBezTo>
                      <a:pt x="320" y="1370"/>
                      <a:pt x="457" y="1050"/>
                      <a:pt x="457" y="685"/>
                    </a:cubicBezTo>
                    <a:cubicBezTo>
                      <a:pt x="457" y="320"/>
                      <a:pt x="343" y="23"/>
                      <a:pt x="1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4499894">
                <a:off x="1187268" y="1490501"/>
                <a:ext cx="45749" cy="18599"/>
              </a:xfrm>
              <a:custGeom>
                <a:rect b="b" l="l" r="r" t="t"/>
                <a:pathLst>
                  <a:path extrusionOk="0" h="622" w="1530">
                    <a:moveTo>
                      <a:pt x="308" y="0"/>
                    </a:moveTo>
                    <a:cubicBezTo>
                      <a:pt x="140" y="0"/>
                      <a:pt x="0" y="151"/>
                      <a:pt x="0" y="322"/>
                    </a:cubicBezTo>
                    <a:cubicBezTo>
                      <a:pt x="0" y="491"/>
                      <a:pt x="137" y="621"/>
                      <a:pt x="303" y="621"/>
                    </a:cubicBezTo>
                    <a:cubicBezTo>
                      <a:pt x="316" y="621"/>
                      <a:pt x="329" y="620"/>
                      <a:pt x="343" y="619"/>
                    </a:cubicBezTo>
                    <a:lnTo>
                      <a:pt x="1530" y="527"/>
                    </a:lnTo>
                    <a:lnTo>
                      <a:pt x="1530" y="94"/>
                    </a:lnTo>
                    <a:lnTo>
                      <a:pt x="343" y="2"/>
                    </a:lnTo>
                    <a:cubicBezTo>
                      <a:pt x="331" y="1"/>
                      <a:pt x="319" y="0"/>
                      <a:pt x="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4499894">
                <a:off x="1186907" y="1490971"/>
                <a:ext cx="45749" cy="17851"/>
              </a:xfrm>
              <a:custGeom>
                <a:rect b="b" l="l" r="r" t="t"/>
                <a:pathLst>
                  <a:path extrusionOk="0" h="597" w="1530">
                    <a:moveTo>
                      <a:pt x="183" y="0"/>
                    </a:moveTo>
                    <a:cubicBezTo>
                      <a:pt x="69" y="46"/>
                      <a:pt x="0" y="160"/>
                      <a:pt x="0" y="297"/>
                    </a:cubicBezTo>
                    <a:cubicBezTo>
                      <a:pt x="0" y="466"/>
                      <a:pt x="137" y="596"/>
                      <a:pt x="303" y="596"/>
                    </a:cubicBezTo>
                    <a:cubicBezTo>
                      <a:pt x="316" y="596"/>
                      <a:pt x="329" y="595"/>
                      <a:pt x="343" y="594"/>
                    </a:cubicBezTo>
                    <a:lnTo>
                      <a:pt x="1530" y="502"/>
                    </a:lnTo>
                    <a:lnTo>
                      <a:pt x="1530" y="365"/>
                    </a:lnTo>
                    <a:lnTo>
                      <a:pt x="502" y="434"/>
                    </a:lnTo>
                    <a:cubicBezTo>
                      <a:pt x="489" y="436"/>
                      <a:pt x="476" y="436"/>
                      <a:pt x="463" y="436"/>
                    </a:cubicBezTo>
                    <a:cubicBezTo>
                      <a:pt x="297" y="436"/>
                      <a:pt x="160" y="306"/>
                      <a:pt x="160" y="137"/>
                    </a:cubicBezTo>
                    <a:cubicBezTo>
                      <a:pt x="160" y="92"/>
                      <a:pt x="160" y="46"/>
                      <a:pt x="183"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4499894">
                <a:off x="1207789" y="1502049"/>
                <a:ext cx="17104" cy="41653"/>
              </a:xfrm>
              <a:custGeom>
                <a:rect b="b" l="l" r="r" t="t"/>
                <a:pathLst>
                  <a:path extrusionOk="0" h="1393" w="572">
                    <a:moveTo>
                      <a:pt x="297" y="0"/>
                    </a:moveTo>
                    <a:cubicBezTo>
                      <a:pt x="137" y="0"/>
                      <a:pt x="0" y="320"/>
                      <a:pt x="0" y="708"/>
                    </a:cubicBezTo>
                    <a:cubicBezTo>
                      <a:pt x="0" y="1073"/>
                      <a:pt x="137" y="1393"/>
                      <a:pt x="297" y="1393"/>
                    </a:cubicBezTo>
                    <a:cubicBezTo>
                      <a:pt x="434" y="1393"/>
                      <a:pt x="571" y="1073"/>
                      <a:pt x="571" y="708"/>
                    </a:cubicBezTo>
                    <a:cubicBezTo>
                      <a:pt x="571" y="320"/>
                      <a:pt x="434" y="0"/>
                      <a:pt x="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4499894">
                <a:off x="1208731" y="1500821"/>
                <a:ext cx="13665" cy="40965"/>
              </a:xfrm>
              <a:custGeom>
                <a:rect b="b" l="l" r="r" t="t"/>
                <a:pathLst>
                  <a:path extrusionOk="0" h="1370" w="457">
                    <a:moveTo>
                      <a:pt x="274" y="0"/>
                    </a:moveTo>
                    <a:lnTo>
                      <a:pt x="274" y="0"/>
                    </a:lnTo>
                    <a:cubicBezTo>
                      <a:pt x="115" y="23"/>
                      <a:pt x="0" y="320"/>
                      <a:pt x="0" y="685"/>
                    </a:cubicBezTo>
                    <a:cubicBezTo>
                      <a:pt x="0" y="1050"/>
                      <a:pt x="137" y="1370"/>
                      <a:pt x="297" y="1370"/>
                    </a:cubicBezTo>
                    <a:cubicBezTo>
                      <a:pt x="343" y="1370"/>
                      <a:pt x="411" y="1301"/>
                      <a:pt x="457" y="1210"/>
                    </a:cubicBezTo>
                    <a:lnTo>
                      <a:pt x="434" y="1210"/>
                    </a:lnTo>
                    <a:cubicBezTo>
                      <a:pt x="297" y="1210"/>
                      <a:pt x="160" y="890"/>
                      <a:pt x="160" y="525"/>
                    </a:cubicBezTo>
                    <a:cubicBezTo>
                      <a:pt x="160" y="297"/>
                      <a:pt x="206" y="114"/>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4499894">
                <a:off x="1119910" y="1182016"/>
                <a:ext cx="23234" cy="22665"/>
              </a:xfrm>
              <a:custGeom>
                <a:rect b="b" l="l" r="r" t="t"/>
                <a:pathLst>
                  <a:path extrusionOk="0" h="758" w="777">
                    <a:moveTo>
                      <a:pt x="183" y="1"/>
                    </a:moveTo>
                    <a:lnTo>
                      <a:pt x="0" y="183"/>
                    </a:lnTo>
                    <a:lnTo>
                      <a:pt x="434" y="686"/>
                    </a:lnTo>
                    <a:cubicBezTo>
                      <a:pt x="471" y="735"/>
                      <a:pt x="527" y="757"/>
                      <a:pt x="582" y="757"/>
                    </a:cubicBezTo>
                    <a:cubicBezTo>
                      <a:pt x="630" y="757"/>
                      <a:pt x="676" y="740"/>
                      <a:pt x="708" y="708"/>
                    </a:cubicBezTo>
                    <a:cubicBezTo>
                      <a:pt x="776" y="617"/>
                      <a:pt x="776" y="503"/>
                      <a:pt x="685" y="435"/>
                    </a:cubicBezTo>
                    <a:lnTo>
                      <a:pt x="183"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4499894">
                <a:off x="1118264" y="1184161"/>
                <a:ext cx="23234" cy="19257"/>
              </a:xfrm>
              <a:custGeom>
                <a:rect b="b" l="l" r="r" t="t"/>
                <a:pathLst>
                  <a:path extrusionOk="0" h="644" w="777">
                    <a:moveTo>
                      <a:pt x="69" y="1"/>
                    </a:moveTo>
                    <a:lnTo>
                      <a:pt x="0" y="69"/>
                    </a:lnTo>
                    <a:lnTo>
                      <a:pt x="434" y="572"/>
                    </a:lnTo>
                    <a:cubicBezTo>
                      <a:pt x="471" y="621"/>
                      <a:pt x="527" y="643"/>
                      <a:pt x="582" y="643"/>
                    </a:cubicBezTo>
                    <a:cubicBezTo>
                      <a:pt x="630" y="643"/>
                      <a:pt x="676" y="626"/>
                      <a:pt x="708" y="594"/>
                    </a:cubicBezTo>
                    <a:cubicBezTo>
                      <a:pt x="754" y="526"/>
                      <a:pt x="776" y="457"/>
                      <a:pt x="754" y="389"/>
                    </a:cubicBezTo>
                    <a:lnTo>
                      <a:pt x="754" y="389"/>
                    </a:lnTo>
                    <a:cubicBezTo>
                      <a:pt x="731" y="412"/>
                      <a:pt x="731" y="435"/>
                      <a:pt x="708" y="457"/>
                    </a:cubicBezTo>
                    <a:cubicBezTo>
                      <a:pt x="674" y="492"/>
                      <a:pt x="622" y="509"/>
                      <a:pt x="571" y="509"/>
                    </a:cubicBezTo>
                    <a:cubicBezTo>
                      <a:pt x="520" y="509"/>
                      <a:pt x="468" y="492"/>
                      <a:pt x="434" y="457"/>
                    </a:cubicBezTo>
                    <a:lnTo>
                      <a:pt x="69"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4499894">
                <a:off x="1128127" y="1173128"/>
                <a:ext cx="19825" cy="17881"/>
              </a:xfrm>
              <a:custGeom>
                <a:rect b="b" l="l" r="r" t="t"/>
                <a:pathLst>
                  <a:path extrusionOk="0" h="598" w="663">
                    <a:moveTo>
                      <a:pt x="542" y="0"/>
                    </a:moveTo>
                    <a:cubicBezTo>
                      <a:pt x="465" y="0"/>
                      <a:pt x="333" y="78"/>
                      <a:pt x="229" y="183"/>
                    </a:cubicBezTo>
                    <a:cubicBezTo>
                      <a:pt x="69" y="343"/>
                      <a:pt x="0" y="503"/>
                      <a:pt x="46" y="571"/>
                    </a:cubicBezTo>
                    <a:cubicBezTo>
                      <a:pt x="64" y="589"/>
                      <a:pt x="90" y="598"/>
                      <a:pt x="120" y="598"/>
                    </a:cubicBezTo>
                    <a:cubicBezTo>
                      <a:pt x="207" y="598"/>
                      <a:pt x="333" y="529"/>
                      <a:pt x="434" y="411"/>
                    </a:cubicBezTo>
                    <a:cubicBezTo>
                      <a:pt x="594" y="252"/>
                      <a:pt x="662" y="92"/>
                      <a:pt x="594" y="23"/>
                    </a:cubicBezTo>
                    <a:cubicBezTo>
                      <a:pt x="583" y="7"/>
                      <a:pt x="565" y="0"/>
                      <a:pt x="542"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4499894">
                <a:off x="1128228" y="1173893"/>
                <a:ext cx="19137" cy="17193"/>
              </a:xfrm>
              <a:custGeom>
                <a:rect b="b" l="l" r="r" t="t"/>
                <a:pathLst>
                  <a:path extrusionOk="0" h="575" w="640">
                    <a:moveTo>
                      <a:pt x="594" y="0"/>
                    </a:moveTo>
                    <a:cubicBezTo>
                      <a:pt x="571" y="92"/>
                      <a:pt x="502" y="183"/>
                      <a:pt x="411" y="251"/>
                    </a:cubicBezTo>
                    <a:cubicBezTo>
                      <a:pt x="302" y="379"/>
                      <a:pt x="164" y="448"/>
                      <a:pt x="78" y="448"/>
                    </a:cubicBezTo>
                    <a:cubicBezTo>
                      <a:pt x="56" y="448"/>
                      <a:pt x="37" y="443"/>
                      <a:pt x="23" y="434"/>
                    </a:cubicBezTo>
                    <a:cubicBezTo>
                      <a:pt x="23" y="434"/>
                      <a:pt x="23" y="411"/>
                      <a:pt x="23" y="411"/>
                    </a:cubicBezTo>
                    <a:cubicBezTo>
                      <a:pt x="0" y="480"/>
                      <a:pt x="0" y="525"/>
                      <a:pt x="23" y="548"/>
                    </a:cubicBezTo>
                    <a:cubicBezTo>
                      <a:pt x="41" y="566"/>
                      <a:pt x="67" y="575"/>
                      <a:pt x="97" y="575"/>
                    </a:cubicBezTo>
                    <a:cubicBezTo>
                      <a:pt x="184" y="575"/>
                      <a:pt x="310" y="506"/>
                      <a:pt x="411" y="388"/>
                    </a:cubicBezTo>
                    <a:cubicBezTo>
                      <a:pt x="571" y="251"/>
                      <a:pt x="639" y="69"/>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rot="4499894">
                <a:off x="1076393" y="1257443"/>
                <a:ext cx="23234" cy="22307"/>
              </a:xfrm>
              <a:custGeom>
                <a:rect b="b" l="l" r="r" t="t"/>
                <a:pathLst>
                  <a:path extrusionOk="0" h="746" w="777">
                    <a:moveTo>
                      <a:pt x="195" y="0"/>
                    </a:moveTo>
                    <a:cubicBezTo>
                      <a:pt x="148" y="0"/>
                      <a:pt x="101" y="18"/>
                      <a:pt x="69" y="61"/>
                    </a:cubicBezTo>
                    <a:cubicBezTo>
                      <a:pt x="1" y="129"/>
                      <a:pt x="1" y="243"/>
                      <a:pt x="92" y="312"/>
                    </a:cubicBezTo>
                    <a:lnTo>
                      <a:pt x="594" y="745"/>
                    </a:lnTo>
                    <a:lnTo>
                      <a:pt x="777" y="586"/>
                    </a:lnTo>
                    <a:lnTo>
                      <a:pt x="343" y="61"/>
                    </a:lnTo>
                    <a:cubicBezTo>
                      <a:pt x="306" y="24"/>
                      <a:pt x="250" y="0"/>
                      <a:pt x="195"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rot="4499894">
                <a:off x="1077897" y="1255483"/>
                <a:ext cx="19137" cy="22277"/>
              </a:xfrm>
              <a:custGeom>
                <a:rect b="b" l="l" r="r" t="t"/>
                <a:pathLst>
                  <a:path extrusionOk="0" h="745" w="640">
                    <a:moveTo>
                      <a:pt x="188" y="0"/>
                    </a:moveTo>
                    <a:cubicBezTo>
                      <a:pt x="145" y="0"/>
                      <a:pt x="98" y="16"/>
                      <a:pt x="69" y="60"/>
                    </a:cubicBezTo>
                    <a:cubicBezTo>
                      <a:pt x="1" y="128"/>
                      <a:pt x="1" y="242"/>
                      <a:pt x="92" y="311"/>
                    </a:cubicBezTo>
                    <a:lnTo>
                      <a:pt x="594" y="744"/>
                    </a:lnTo>
                    <a:lnTo>
                      <a:pt x="640" y="699"/>
                    </a:lnTo>
                    <a:lnTo>
                      <a:pt x="206" y="311"/>
                    </a:lnTo>
                    <a:cubicBezTo>
                      <a:pt x="138" y="242"/>
                      <a:pt x="115" y="128"/>
                      <a:pt x="206" y="60"/>
                    </a:cubicBezTo>
                    <a:cubicBezTo>
                      <a:pt x="206" y="37"/>
                      <a:pt x="229" y="14"/>
                      <a:pt x="252" y="14"/>
                    </a:cubicBezTo>
                    <a:cubicBezTo>
                      <a:pt x="235" y="6"/>
                      <a:pt x="212" y="0"/>
                      <a:pt x="188"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rot="4499894">
                <a:off x="1071657" y="1270901"/>
                <a:ext cx="19825" cy="17911"/>
              </a:xfrm>
              <a:custGeom>
                <a:rect b="b" l="l" r="r" t="t"/>
                <a:pathLst>
                  <a:path extrusionOk="0" h="599" w="663">
                    <a:moveTo>
                      <a:pt x="552" y="1"/>
                    </a:moveTo>
                    <a:cubicBezTo>
                      <a:pt x="466" y="1"/>
                      <a:pt x="334" y="79"/>
                      <a:pt x="229" y="184"/>
                    </a:cubicBezTo>
                    <a:cubicBezTo>
                      <a:pt x="69" y="344"/>
                      <a:pt x="1" y="526"/>
                      <a:pt x="69" y="572"/>
                    </a:cubicBezTo>
                    <a:cubicBezTo>
                      <a:pt x="81" y="590"/>
                      <a:pt x="103" y="598"/>
                      <a:pt x="130" y="598"/>
                    </a:cubicBezTo>
                    <a:cubicBezTo>
                      <a:pt x="207" y="598"/>
                      <a:pt x="333" y="530"/>
                      <a:pt x="435" y="412"/>
                    </a:cubicBezTo>
                    <a:cubicBezTo>
                      <a:pt x="594" y="252"/>
                      <a:pt x="663" y="92"/>
                      <a:pt x="617" y="24"/>
                    </a:cubicBezTo>
                    <a:cubicBezTo>
                      <a:pt x="601" y="8"/>
                      <a:pt x="579" y="1"/>
                      <a:pt x="552" y="1"/>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rot="4499894">
                <a:off x="1072338" y="1270133"/>
                <a:ext cx="17791" cy="17522"/>
              </a:xfrm>
              <a:custGeom>
                <a:rect b="b" l="l" r="r" t="t"/>
                <a:pathLst>
                  <a:path extrusionOk="0" h="586" w="595">
                    <a:moveTo>
                      <a:pt x="541" y="1"/>
                    </a:moveTo>
                    <a:cubicBezTo>
                      <a:pt x="460" y="1"/>
                      <a:pt x="337" y="66"/>
                      <a:pt x="229" y="175"/>
                    </a:cubicBezTo>
                    <a:cubicBezTo>
                      <a:pt x="69" y="335"/>
                      <a:pt x="1" y="517"/>
                      <a:pt x="69" y="563"/>
                    </a:cubicBezTo>
                    <a:cubicBezTo>
                      <a:pt x="92" y="586"/>
                      <a:pt x="138" y="586"/>
                      <a:pt x="183" y="586"/>
                    </a:cubicBezTo>
                    <a:cubicBezTo>
                      <a:pt x="183" y="563"/>
                      <a:pt x="183" y="563"/>
                      <a:pt x="183" y="563"/>
                    </a:cubicBezTo>
                    <a:cubicBezTo>
                      <a:pt x="115" y="517"/>
                      <a:pt x="206" y="335"/>
                      <a:pt x="343" y="175"/>
                    </a:cubicBezTo>
                    <a:cubicBezTo>
                      <a:pt x="435" y="106"/>
                      <a:pt x="526" y="38"/>
                      <a:pt x="594" y="15"/>
                    </a:cubicBezTo>
                    <a:cubicBezTo>
                      <a:pt x="580" y="5"/>
                      <a:pt x="562" y="1"/>
                      <a:pt x="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rot="4499894">
                <a:off x="1060496" y="1198115"/>
                <a:ext cx="23234" cy="22307"/>
              </a:xfrm>
              <a:custGeom>
                <a:rect b="b" l="l" r="r" t="t"/>
                <a:pathLst>
                  <a:path extrusionOk="0" h="746" w="777">
                    <a:moveTo>
                      <a:pt x="582" y="0"/>
                    </a:moveTo>
                    <a:cubicBezTo>
                      <a:pt x="527" y="0"/>
                      <a:pt x="471" y="24"/>
                      <a:pt x="434" y="61"/>
                    </a:cubicBezTo>
                    <a:lnTo>
                      <a:pt x="0" y="586"/>
                    </a:lnTo>
                    <a:lnTo>
                      <a:pt x="183" y="745"/>
                    </a:lnTo>
                    <a:lnTo>
                      <a:pt x="685" y="312"/>
                    </a:lnTo>
                    <a:cubicBezTo>
                      <a:pt x="776" y="243"/>
                      <a:pt x="776" y="129"/>
                      <a:pt x="708" y="61"/>
                    </a:cubicBezTo>
                    <a:cubicBezTo>
                      <a:pt x="676" y="18"/>
                      <a:pt x="629" y="0"/>
                      <a:pt x="5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rot="4499894">
                <a:off x="1063060" y="1200113"/>
                <a:ext cx="19137" cy="22277"/>
              </a:xfrm>
              <a:custGeom>
                <a:rect b="b" l="l" r="r" t="t"/>
                <a:pathLst>
                  <a:path extrusionOk="0" h="745" w="640">
                    <a:moveTo>
                      <a:pt x="452" y="0"/>
                    </a:moveTo>
                    <a:cubicBezTo>
                      <a:pt x="428" y="0"/>
                      <a:pt x="405" y="6"/>
                      <a:pt x="388" y="14"/>
                    </a:cubicBezTo>
                    <a:cubicBezTo>
                      <a:pt x="411" y="14"/>
                      <a:pt x="434" y="37"/>
                      <a:pt x="434" y="60"/>
                    </a:cubicBezTo>
                    <a:cubicBezTo>
                      <a:pt x="525" y="128"/>
                      <a:pt x="502" y="242"/>
                      <a:pt x="434" y="311"/>
                    </a:cubicBezTo>
                    <a:lnTo>
                      <a:pt x="0" y="699"/>
                    </a:lnTo>
                    <a:lnTo>
                      <a:pt x="46" y="744"/>
                    </a:lnTo>
                    <a:lnTo>
                      <a:pt x="548" y="311"/>
                    </a:lnTo>
                    <a:cubicBezTo>
                      <a:pt x="639" y="242"/>
                      <a:pt x="639" y="128"/>
                      <a:pt x="571" y="60"/>
                    </a:cubicBezTo>
                    <a:cubicBezTo>
                      <a:pt x="542" y="16"/>
                      <a:pt x="495" y="0"/>
                      <a:pt x="452"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rot="4499894">
                <a:off x="1050993" y="1193781"/>
                <a:ext cx="19825" cy="17911"/>
              </a:xfrm>
              <a:custGeom>
                <a:rect b="b" l="l" r="r" t="t"/>
                <a:pathLst>
                  <a:path extrusionOk="0" h="599" w="663">
                    <a:moveTo>
                      <a:pt x="111" y="1"/>
                    </a:moveTo>
                    <a:cubicBezTo>
                      <a:pt x="84" y="1"/>
                      <a:pt x="62" y="8"/>
                      <a:pt x="46" y="24"/>
                    </a:cubicBezTo>
                    <a:cubicBezTo>
                      <a:pt x="0" y="92"/>
                      <a:pt x="69" y="252"/>
                      <a:pt x="229" y="412"/>
                    </a:cubicBezTo>
                    <a:cubicBezTo>
                      <a:pt x="330" y="530"/>
                      <a:pt x="456" y="598"/>
                      <a:pt x="533" y="598"/>
                    </a:cubicBezTo>
                    <a:cubicBezTo>
                      <a:pt x="561" y="598"/>
                      <a:pt x="582" y="590"/>
                      <a:pt x="594" y="572"/>
                    </a:cubicBezTo>
                    <a:cubicBezTo>
                      <a:pt x="662" y="526"/>
                      <a:pt x="594" y="344"/>
                      <a:pt x="434" y="184"/>
                    </a:cubicBezTo>
                    <a:cubicBezTo>
                      <a:pt x="329" y="79"/>
                      <a:pt x="19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rot="4499894">
                <a:off x="1052200" y="1194977"/>
                <a:ext cx="17791" cy="17522"/>
              </a:xfrm>
              <a:custGeom>
                <a:rect b="b" l="l" r="r" t="t"/>
                <a:pathLst>
                  <a:path extrusionOk="0" h="586" w="595">
                    <a:moveTo>
                      <a:pt x="55" y="1"/>
                    </a:moveTo>
                    <a:cubicBezTo>
                      <a:pt x="33" y="1"/>
                      <a:pt x="15" y="5"/>
                      <a:pt x="1" y="15"/>
                    </a:cubicBezTo>
                    <a:cubicBezTo>
                      <a:pt x="69" y="38"/>
                      <a:pt x="161" y="106"/>
                      <a:pt x="252" y="175"/>
                    </a:cubicBezTo>
                    <a:cubicBezTo>
                      <a:pt x="389" y="335"/>
                      <a:pt x="480" y="517"/>
                      <a:pt x="412" y="563"/>
                    </a:cubicBezTo>
                    <a:cubicBezTo>
                      <a:pt x="412" y="563"/>
                      <a:pt x="412" y="563"/>
                      <a:pt x="412" y="586"/>
                    </a:cubicBezTo>
                    <a:cubicBezTo>
                      <a:pt x="457" y="586"/>
                      <a:pt x="503" y="586"/>
                      <a:pt x="526" y="563"/>
                    </a:cubicBezTo>
                    <a:cubicBezTo>
                      <a:pt x="594" y="517"/>
                      <a:pt x="526" y="335"/>
                      <a:pt x="366" y="175"/>
                    </a:cubicBezTo>
                    <a:cubicBezTo>
                      <a:pt x="258" y="66"/>
                      <a:pt x="135" y="1"/>
                      <a:pt x="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rot="4499894">
                <a:off x="1135807" y="1241343"/>
                <a:ext cx="23234" cy="22665"/>
              </a:xfrm>
              <a:custGeom>
                <a:rect b="b" l="l" r="r" t="t"/>
                <a:pathLst>
                  <a:path extrusionOk="0" h="758" w="777">
                    <a:moveTo>
                      <a:pt x="594" y="1"/>
                    </a:moveTo>
                    <a:lnTo>
                      <a:pt x="92" y="435"/>
                    </a:lnTo>
                    <a:cubicBezTo>
                      <a:pt x="1" y="503"/>
                      <a:pt x="1" y="617"/>
                      <a:pt x="69" y="708"/>
                    </a:cubicBezTo>
                    <a:cubicBezTo>
                      <a:pt x="101" y="740"/>
                      <a:pt x="147" y="757"/>
                      <a:pt x="195" y="757"/>
                    </a:cubicBezTo>
                    <a:cubicBezTo>
                      <a:pt x="250" y="757"/>
                      <a:pt x="306" y="735"/>
                      <a:pt x="343" y="686"/>
                    </a:cubicBezTo>
                    <a:lnTo>
                      <a:pt x="777" y="183"/>
                    </a:lnTo>
                    <a:lnTo>
                      <a:pt x="594"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rot="4499894">
                <a:off x="1134160" y="1243489"/>
                <a:ext cx="23234" cy="19257"/>
              </a:xfrm>
              <a:custGeom>
                <a:rect b="b" l="l" r="r" t="t"/>
                <a:pathLst>
                  <a:path extrusionOk="0" h="644" w="777">
                    <a:moveTo>
                      <a:pt x="708" y="1"/>
                    </a:moveTo>
                    <a:lnTo>
                      <a:pt x="343" y="457"/>
                    </a:lnTo>
                    <a:cubicBezTo>
                      <a:pt x="309" y="492"/>
                      <a:pt x="257" y="509"/>
                      <a:pt x="206" y="509"/>
                    </a:cubicBezTo>
                    <a:cubicBezTo>
                      <a:pt x="155" y="509"/>
                      <a:pt x="103" y="492"/>
                      <a:pt x="69" y="457"/>
                    </a:cubicBezTo>
                    <a:cubicBezTo>
                      <a:pt x="46" y="435"/>
                      <a:pt x="46" y="412"/>
                      <a:pt x="23" y="389"/>
                    </a:cubicBezTo>
                    <a:lnTo>
                      <a:pt x="23" y="389"/>
                    </a:lnTo>
                    <a:cubicBezTo>
                      <a:pt x="1" y="457"/>
                      <a:pt x="23" y="526"/>
                      <a:pt x="69" y="594"/>
                    </a:cubicBezTo>
                    <a:cubicBezTo>
                      <a:pt x="101" y="626"/>
                      <a:pt x="147" y="643"/>
                      <a:pt x="195" y="643"/>
                    </a:cubicBezTo>
                    <a:cubicBezTo>
                      <a:pt x="250" y="643"/>
                      <a:pt x="306" y="621"/>
                      <a:pt x="343" y="572"/>
                    </a:cubicBezTo>
                    <a:lnTo>
                      <a:pt x="777" y="69"/>
                    </a:lnTo>
                    <a:lnTo>
                      <a:pt x="708" y="1"/>
                    </a:ln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rot="4499894">
                <a:off x="1148791" y="1250248"/>
                <a:ext cx="19825" cy="17881"/>
              </a:xfrm>
              <a:custGeom>
                <a:rect b="b" l="l" r="r" t="t"/>
                <a:pathLst>
                  <a:path extrusionOk="0" h="598" w="663">
                    <a:moveTo>
                      <a:pt x="121" y="0"/>
                    </a:moveTo>
                    <a:cubicBezTo>
                      <a:pt x="98" y="0"/>
                      <a:pt x="80" y="7"/>
                      <a:pt x="69" y="23"/>
                    </a:cubicBezTo>
                    <a:cubicBezTo>
                      <a:pt x="1" y="92"/>
                      <a:pt x="69" y="252"/>
                      <a:pt x="229" y="411"/>
                    </a:cubicBezTo>
                    <a:cubicBezTo>
                      <a:pt x="330" y="529"/>
                      <a:pt x="456" y="598"/>
                      <a:pt x="543" y="598"/>
                    </a:cubicBezTo>
                    <a:cubicBezTo>
                      <a:pt x="574" y="598"/>
                      <a:pt x="599" y="589"/>
                      <a:pt x="617" y="571"/>
                    </a:cubicBezTo>
                    <a:cubicBezTo>
                      <a:pt x="663" y="503"/>
                      <a:pt x="594" y="343"/>
                      <a:pt x="435" y="183"/>
                    </a:cubicBezTo>
                    <a:cubicBezTo>
                      <a:pt x="330" y="78"/>
                      <a:pt x="198" y="0"/>
                      <a:pt x="121" y="0"/>
                    </a:cubicBezTo>
                    <a:close/>
                  </a:path>
                </a:pathLst>
              </a:custGeom>
              <a:solidFill>
                <a:srgbClr val="C6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rot="4499894">
                <a:off x="1148714" y="1250349"/>
                <a:ext cx="19137" cy="17193"/>
              </a:xfrm>
              <a:custGeom>
                <a:rect b="b" l="l" r="r" t="t"/>
                <a:pathLst>
                  <a:path extrusionOk="0" h="575" w="640">
                    <a:moveTo>
                      <a:pt x="46" y="0"/>
                    </a:moveTo>
                    <a:cubicBezTo>
                      <a:pt x="1" y="69"/>
                      <a:pt x="69" y="251"/>
                      <a:pt x="229" y="388"/>
                    </a:cubicBezTo>
                    <a:cubicBezTo>
                      <a:pt x="330" y="506"/>
                      <a:pt x="456" y="575"/>
                      <a:pt x="543" y="575"/>
                    </a:cubicBezTo>
                    <a:cubicBezTo>
                      <a:pt x="574" y="575"/>
                      <a:pt x="599" y="566"/>
                      <a:pt x="617" y="548"/>
                    </a:cubicBezTo>
                    <a:cubicBezTo>
                      <a:pt x="640" y="525"/>
                      <a:pt x="640" y="480"/>
                      <a:pt x="617" y="411"/>
                    </a:cubicBezTo>
                    <a:cubicBezTo>
                      <a:pt x="617" y="411"/>
                      <a:pt x="617" y="434"/>
                      <a:pt x="617" y="434"/>
                    </a:cubicBezTo>
                    <a:cubicBezTo>
                      <a:pt x="603" y="443"/>
                      <a:pt x="584" y="448"/>
                      <a:pt x="562" y="448"/>
                    </a:cubicBezTo>
                    <a:cubicBezTo>
                      <a:pt x="476" y="448"/>
                      <a:pt x="338" y="379"/>
                      <a:pt x="229" y="251"/>
                    </a:cubicBezTo>
                    <a:cubicBezTo>
                      <a:pt x="138" y="183"/>
                      <a:pt x="69" y="92"/>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rot="4499894">
                <a:off x="1072315" y="1193736"/>
                <a:ext cx="75083" cy="74425"/>
              </a:xfrm>
              <a:custGeom>
                <a:rect b="b" l="l" r="r" t="t"/>
                <a:pathLst>
                  <a:path extrusionOk="0" h="2489" w="2511">
                    <a:moveTo>
                      <a:pt x="1256" y="1"/>
                    </a:moveTo>
                    <a:cubicBezTo>
                      <a:pt x="571" y="1"/>
                      <a:pt x="0" y="548"/>
                      <a:pt x="0" y="1256"/>
                    </a:cubicBezTo>
                    <a:cubicBezTo>
                      <a:pt x="0" y="1941"/>
                      <a:pt x="571" y="2489"/>
                      <a:pt x="1256" y="2489"/>
                    </a:cubicBezTo>
                    <a:cubicBezTo>
                      <a:pt x="1940" y="2489"/>
                      <a:pt x="2511" y="1941"/>
                      <a:pt x="2511" y="1256"/>
                    </a:cubicBezTo>
                    <a:cubicBezTo>
                      <a:pt x="2511" y="548"/>
                      <a:pt x="1940" y="1"/>
                      <a:pt x="12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rot="4499894">
                <a:off x="1071611" y="1194652"/>
                <a:ext cx="68953" cy="68265"/>
              </a:xfrm>
              <a:custGeom>
                <a:rect b="b" l="l" r="r" t="t"/>
                <a:pathLst>
                  <a:path extrusionOk="0" h="2283" w="2306">
                    <a:moveTo>
                      <a:pt x="594" y="0"/>
                    </a:moveTo>
                    <a:cubicBezTo>
                      <a:pt x="228" y="205"/>
                      <a:pt x="0" y="594"/>
                      <a:pt x="0" y="1050"/>
                    </a:cubicBezTo>
                    <a:cubicBezTo>
                      <a:pt x="0" y="1735"/>
                      <a:pt x="571" y="2283"/>
                      <a:pt x="1256" y="2283"/>
                    </a:cubicBezTo>
                    <a:cubicBezTo>
                      <a:pt x="1689" y="2283"/>
                      <a:pt x="2077" y="2054"/>
                      <a:pt x="2305" y="1712"/>
                    </a:cubicBezTo>
                    <a:lnTo>
                      <a:pt x="2305" y="1712"/>
                    </a:lnTo>
                    <a:cubicBezTo>
                      <a:pt x="2100" y="1849"/>
                      <a:pt x="1872" y="1917"/>
                      <a:pt x="1621" y="1917"/>
                    </a:cubicBezTo>
                    <a:cubicBezTo>
                      <a:pt x="936" y="1917"/>
                      <a:pt x="388" y="1347"/>
                      <a:pt x="388" y="662"/>
                    </a:cubicBezTo>
                    <a:cubicBezTo>
                      <a:pt x="388" y="411"/>
                      <a:pt x="457" y="183"/>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rot="4499894">
                <a:off x="1123872" y="1233911"/>
                <a:ext cx="15041" cy="15041"/>
              </a:xfrm>
              <a:custGeom>
                <a:rect b="b" l="l" r="r" t="t"/>
                <a:pathLst>
                  <a:path extrusionOk="0" h="503" w="503">
                    <a:moveTo>
                      <a:pt x="252" y="1"/>
                    </a:moveTo>
                    <a:cubicBezTo>
                      <a:pt x="115" y="1"/>
                      <a:pt x="0" y="115"/>
                      <a:pt x="0" y="252"/>
                    </a:cubicBezTo>
                    <a:cubicBezTo>
                      <a:pt x="0" y="389"/>
                      <a:pt x="115" y="503"/>
                      <a:pt x="252" y="503"/>
                    </a:cubicBezTo>
                    <a:cubicBezTo>
                      <a:pt x="388" y="503"/>
                      <a:pt x="503" y="389"/>
                      <a:pt x="503" y="252"/>
                    </a:cubicBezTo>
                    <a:cubicBezTo>
                      <a:pt x="503" y="115"/>
                      <a:pt x="388" y="1"/>
                      <a:pt x="2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rot="4499894">
                <a:off x="1104610" y="1235016"/>
                <a:ext cx="10286" cy="9598"/>
              </a:xfrm>
              <a:custGeom>
                <a:rect b="b" l="l" r="r" t="t"/>
                <a:pathLst>
                  <a:path extrusionOk="0" h="321" w="344">
                    <a:moveTo>
                      <a:pt x="160" y="1"/>
                    </a:moveTo>
                    <a:cubicBezTo>
                      <a:pt x="92" y="1"/>
                      <a:pt x="1" y="69"/>
                      <a:pt x="1" y="160"/>
                    </a:cubicBezTo>
                    <a:cubicBezTo>
                      <a:pt x="1" y="252"/>
                      <a:pt x="92" y="320"/>
                      <a:pt x="160" y="320"/>
                    </a:cubicBezTo>
                    <a:cubicBezTo>
                      <a:pt x="252" y="320"/>
                      <a:pt x="343" y="252"/>
                      <a:pt x="343" y="160"/>
                    </a:cubicBezTo>
                    <a:cubicBezTo>
                      <a:pt x="343" y="69"/>
                      <a:pt x="252" y="1"/>
                      <a:pt x="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rot="4499894">
                <a:off x="1113804" y="1248069"/>
                <a:ext cx="7535" cy="7535"/>
              </a:xfrm>
              <a:custGeom>
                <a:rect b="b" l="l" r="r" t="t"/>
                <a:pathLst>
                  <a:path extrusionOk="0" h="252" w="252">
                    <a:moveTo>
                      <a:pt x="138" y="1"/>
                    </a:moveTo>
                    <a:cubicBezTo>
                      <a:pt x="69" y="1"/>
                      <a:pt x="1" y="46"/>
                      <a:pt x="1" y="115"/>
                    </a:cubicBezTo>
                    <a:cubicBezTo>
                      <a:pt x="1" y="183"/>
                      <a:pt x="69" y="252"/>
                      <a:pt x="138" y="252"/>
                    </a:cubicBezTo>
                    <a:cubicBezTo>
                      <a:pt x="206" y="252"/>
                      <a:pt x="252" y="183"/>
                      <a:pt x="252" y="115"/>
                    </a:cubicBezTo>
                    <a:cubicBezTo>
                      <a:pt x="252" y="46"/>
                      <a:pt x="206" y="1"/>
                      <a:pt x="1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rot="4499894">
                <a:off x="1145571" y="1206932"/>
                <a:ext cx="10974" cy="25955"/>
              </a:xfrm>
              <a:custGeom>
                <a:rect b="b" l="l" r="r" t="t"/>
                <a:pathLst>
                  <a:path extrusionOk="0" h="868" w="367">
                    <a:moveTo>
                      <a:pt x="69" y="0"/>
                    </a:moveTo>
                    <a:lnTo>
                      <a:pt x="1" y="662"/>
                    </a:lnTo>
                    <a:cubicBezTo>
                      <a:pt x="1" y="776"/>
                      <a:pt x="69" y="868"/>
                      <a:pt x="184" y="868"/>
                    </a:cubicBezTo>
                    <a:cubicBezTo>
                      <a:pt x="298" y="868"/>
                      <a:pt x="366" y="776"/>
                      <a:pt x="366" y="662"/>
                    </a:cubicBezTo>
                    <a:lnTo>
                      <a:pt x="2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rot="4499894">
                <a:off x="1145826" y="1206600"/>
                <a:ext cx="10286" cy="25955"/>
              </a:xfrm>
              <a:custGeom>
                <a:rect b="b" l="l" r="r" t="t"/>
                <a:pathLst>
                  <a:path extrusionOk="0" h="868" w="344">
                    <a:moveTo>
                      <a:pt x="69" y="0"/>
                    </a:moveTo>
                    <a:lnTo>
                      <a:pt x="1" y="662"/>
                    </a:lnTo>
                    <a:cubicBezTo>
                      <a:pt x="1" y="776"/>
                      <a:pt x="69" y="868"/>
                      <a:pt x="184" y="868"/>
                    </a:cubicBezTo>
                    <a:cubicBezTo>
                      <a:pt x="252" y="868"/>
                      <a:pt x="320" y="822"/>
                      <a:pt x="343" y="754"/>
                    </a:cubicBezTo>
                    <a:lnTo>
                      <a:pt x="343" y="754"/>
                    </a:lnTo>
                    <a:cubicBezTo>
                      <a:pt x="320" y="776"/>
                      <a:pt x="298" y="776"/>
                      <a:pt x="275" y="776"/>
                    </a:cubicBezTo>
                    <a:cubicBezTo>
                      <a:pt x="161" y="776"/>
                      <a:pt x="92" y="685"/>
                      <a:pt x="92" y="571"/>
                    </a:cubicBezTo>
                    <a:lnTo>
                      <a:pt x="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rot="4499894">
                <a:off x="1152626" y="1211577"/>
                <a:ext cx="23234" cy="9598"/>
              </a:xfrm>
              <a:custGeom>
                <a:rect b="b" l="l" r="r" t="t"/>
                <a:pathLst>
                  <a:path extrusionOk="0" h="321" w="777">
                    <a:moveTo>
                      <a:pt x="389" y="1"/>
                    </a:moveTo>
                    <a:cubicBezTo>
                      <a:pt x="183" y="1"/>
                      <a:pt x="1" y="69"/>
                      <a:pt x="1" y="161"/>
                    </a:cubicBezTo>
                    <a:cubicBezTo>
                      <a:pt x="1" y="252"/>
                      <a:pt x="183" y="320"/>
                      <a:pt x="389" y="320"/>
                    </a:cubicBezTo>
                    <a:cubicBezTo>
                      <a:pt x="594" y="320"/>
                      <a:pt x="777" y="252"/>
                      <a:pt x="777" y="161"/>
                    </a:cubicBezTo>
                    <a:cubicBezTo>
                      <a:pt x="777" y="69"/>
                      <a:pt x="594"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rot="4499894">
                <a:off x="1151962" y="1212442"/>
                <a:ext cx="23234" cy="8223"/>
              </a:xfrm>
              <a:custGeom>
                <a:rect b="b" l="l" r="r" t="t"/>
                <a:pathLst>
                  <a:path extrusionOk="0" h="275" w="777">
                    <a:moveTo>
                      <a:pt x="92" y="0"/>
                    </a:moveTo>
                    <a:cubicBezTo>
                      <a:pt x="23" y="46"/>
                      <a:pt x="1" y="69"/>
                      <a:pt x="1" y="115"/>
                    </a:cubicBezTo>
                    <a:cubicBezTo>
                      <a:pt x="1" y="206"/>
                      <a:pt x="183" y="274"/>
                      <a:pt x="389" y="274"/>
                    </a:cubicBezTo>
                    <a:cubicBezTo>
                      <a:pt x="594" y="274"/>
                      <a:pt x="754" y="206"/>
                      <a:pt x="777" y="115"/>
                    </a:cubicBezTo>
                    <a:lnTo>
                      <a:pt x="777" y="115"/>
                    </a:lnTo>
                    <a:cubicBezTo>
                      <a:pt x="708" y="160"/>
                      <a:pt x="594" y="183"/>
                      <a:pt x="480" y="183"/>
                    </a:cubicBezTo>
                    <a:cubicBezTo>
                      <a:pt x="252" y="183"/>
                      <a:pt x="92" y="115"/>
                      <a:pt x="92" y="23"/>
                    </a:cubicBezTo>
                    <a:cubicBezTo>
                      <a:pt x="92" y="23"/>
                      <a:pt x="92" y="23"/>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rot="4499894">
                <a:off x="1062833" y="1229445"/>
                <a:ext cx="10974" cy="25267"/>
              </a:xfrm>
              <a:custGeom>
                <a:rect b="b" l="l" r="r" t="t"/>
                <a:pathLst>
                  <a:path extrusionOk="0" h="845" w="367">
                    <a:moveTo>
                      <a:pt x="184" y="0"/>
                    </a:moveTo>
                    <a:cubicBezTo>
                      <a:pt x="69" y="0"/>
                      <a:pt x="1" y="92"/>
                      <a:pt x="1" y="183"/>
                    </a:cubicBezTo>
                    <a:lnTo>
                      <a:pt x="69" y="845"/>
                    </a:lnTo>
                    <a:lnTo>
                      <a:pt x="298" y="845"/>
                    </a:lnTo>
                    <a:lnTo>
                      <a:pt x="366" y="183"/>
                    </a:lnTo>
                    <a:cubicBezTo>
                      <a:pt x="366" y="92"/>
                      <a:pt x="298" y="0"/>
                      <a:pt x="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rot="4499894">
                <a:off x="1063088" y="1229113"/>
                <a:ext cx="10286" cy="25267"/>
              </a:xfrm>
              <a:custGeom>
                <a:rect b="b" l="l" r="r" t="t"/>
                <a:pathLst>
                  <a:path extrusionOk="0" h="845" w="344">
                    <a:moveTo>
                      <a:pt x="184" y="0"/>
                    </a:moveTo>
                    <a:cubicBezTo>
                      <a:pt x="69" y="0"/>
                      <a:pt x="1" y="92"/>
                      <a:pt x="1" y="183"/>
                    </a:cubicBezTo>
                    <a:lnTo>
                      <a:pt x="69" y="845"/>
                    </a:lnTo>
                    <a:lnTo>
                      <a:pt x="138" y="845"/>
                    </a:lnTo>
                    <a:lnTo>
                      <a:pt x="92" y="274"/>
                    </a:lnTo>
                    <a:cubicBezTo>
                      <a:pt x="92" y="160"/>
                      <a:pt x="161" y="69"/>
                      <a:pt x="275" y="69"/>
                    </a:cubicBezTo>
                    <a:cubicBezTo>
                      <a:pt x="298" y="69"/>
                      <a:pt x="320" y="92"/>
                      <a:pt x="343" y="92"/>
                    </a:cubicBezTo>
                    <a:cubicBezTo>
                      <a:pt x="320" y="23"/>
                      <a:pt x="25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rot="4499894">
                <a:off x="1043517" y="1241156"/>
                <a:ext cx="23234" cy="8911"/>
              </a:xfrm>
              <a:custGeom>
                <a:rect b="b" l="l" r="r" t="t"/>
                <a:pathLst>
                  <a:path extrusionOk="0" h="298" w="777">
                    <a:moveTo>
                      <a:pt x="389" y="1"/>
                    </a:moveTo>
                    <a:cubicBezTo>
                      <a:pt x="183" y="1"/>
                      <a:pt x="1" y="69"/>
                      <a:pt x="1" y="138"/>
                    </a:cubicBezTo>
                    <a:cubicBezTo>
                      <a:pt x="1" y="229"/>
                      <a:pt x="183" y="297"/>
                      <a:pt x="389" y="297"/>
                    </a:cubicBezTo>
                    <a:cubicBezTo>
                      <a:pt x="594" y="297"/>
                      <a:pt x="777" y="229"/>
                      <a:pt x="777" y="138"/>
                    </a:cubicBezTo>
                    <a:cubicBezTo>
                      <a:pt x="777" y="69"/>
                      <a:pt x="594" y="1"/>
                      <a:pt x="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rot="4499894">
                <a:off x="1044182" y="1241666"/>
                <a:ext cx="23234" cy="7535"/>
              </a:xfrm>
              <a:custGeom>
                <a:rect b="b" l="l" r="r" t="t"/>
                <a:pathLst>
                  <a:path extrusionOk="0" h="252" w="777">
                    <a:moveTo>
                      <a:pt x="389" y="1"/>
                    </a:moveTo>
                    <a:cubicBezTo>
                      <a:pt x="183" y="1"/>
                      <a:pt x="1" y="69"/>
                      <a:pt x="1" y="138"/>
                    </a:cubicBezTo>
                    <a:cubicBezTo>
                      <a:pt x="1" y="183"/>
                      <a:pt x="23" y="229"/>
                      <a:pt x="92" y="252"/>
                    </a:cubicBezTo>
                    <a:cubicBezTo>
                      <a:pt x="92" y="252"/>
                      <a:pt x="92" y="229"/>
                      <a:pt x="92" y="229"/>
                    </a:cubicBezTo>
                    <a:cubicBezTo>
                      <a:pt x="92" y="161"/>
                      <a:pt x="252" y="69"/>
                      <a:pt x="480" y="69"/>
                    </a:cubicBezTo>
                    <a:cubicBezTo>
                      <a:pt x="594" y="69"/>
                      <a:pt x="708" y="92"/>
                      <a:pt x="777" y="138"/>
                    </a:cubicBezTo>
                    <a:cubicBezTo>
                      <a:pt x="754" y="46"/>
                      <a:pt x="594" y="1"/>
                      <a:pt x="3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rot="4499894">
                <a:off x="1085733" y="1184166"/>
                <a:ext cx="25985" cy="10495"/>
              </a:xfrm>
              <a:custGeom>
                <a:rect b="b" l="l" r="r" t="t"/>
                <a:pathLst>
                  <a:path extrusionOk="0" h="351" w="869">
                    <a:moveTo>
                      <a:pt x="714" y="1"/>
                    </a:moveTo>
                    <a:cubicBezTo>
                      <a:pt x="705" y="1"/>
                      <a:pt x="695" y="2"/>
                      <a:pt x="686" y="4"/>
                    </a:cubicBezTo>
                    <a:lnTo>
                      <a:pt x="1" y="50"/>
                    </a:lnTo>
                    <a:lnTo>
                      <a:pt x="1" y="301"/>
                    </a:lnTo>
                    <a:lnTo>
                      <a:pt x="686" y="347"/>
                    </a:lnTo>
                    <a:cubicBezTo>
                      <a:pt x="695" y="349"/>
                      <a:pt x="705" y="350"/>
                      <a:pt x="714" y="350"/>
                    </a:cubicBezTo>
                    <a:cubicBezTo>
                      <a:pt x="795" y="350"/>
                      <a:pt x="868" y="269"/>
                      <a:pt x="868" y="187"/>
                    </a:cubicBezTo>
                    <a:cubicBezTo>
                      <a:pt x="868" y="85"/>
                      <a:pt x="795"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rot="4499894">
                <a:off x="1085343" y="1184674"/>
                <a:ext cx="25985" cy="9688"/>
              </a:xfrm>
              <a:custGeom>
                <a:rect b="b" l="l" r="r" t="t"/>
                <a:pathLst>
                  <a:path extrusionOk="0" h="324" w="869">
                    <a:moveTo>
                      <a:pt x="754" y="0"/>
                    </a:moveTo>
                    <a:lnTo>
                      <a:pt x="754" y="0"/>
                    </a:lnTo>
                    <a:cubicBezTo>
                      <a:pt x="777" y="23"/>
                      <a:pt x="777" y="46"/>
                      <a:pt x="777" y="69"/>
                    </a:cubicBezTo>
                    <a:cubicBezTo>
                      <a:pt x="777" y="160"/>
                      <a:pt x="686" y="251"/>
                      <a:pt x="594" y="251"/>
                    </a:cubicBezTo>
                    <a:lnTo>
                      <a:pt x="1" y="206"/>
                    </a:lnTo>
                    <a:lnTo>
                      <a:pt x="1" y="274"/>
                    </a:lnTo>
                    <a:lnTo>
                      <a:pt x="686" y="320"/>
                    </a:lnTo>
                    <a:cubicBezTo>
                      <a:pt x="695" y="322"/>
                      <a:pt x="705" y="323"/>
                      <a:pt x="714" y="323"/>
                    </a:cubicBezTo>
                    <a:cubicBezTo>
                      <a:pt x="795" y="323"/>
                      <a:pt x="868" y="242"/>
                      <a:pt x="868" y="160"/>
                    </a:cubicBezTo>
                    <a:cubicBezTo>
                      <a:pt x="868" y="69"/>
                      <a:pt x="823" y="23"/>
                      <a:pt x="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rot="4499894">
                <a:off x="1090076" y="1164686"/>
                <a:ext cx="9569" cy="23263"/>
              </a:xfrm>
              <a:custGeom>
                <a:rect b="b" l="l" r="r" t="t"/>
                <a:pathLst>
                  <a:path extrusionOk="0" h="778" w="320">
                    <a:moveTo>
                      <a:pt x="160" y="1"/>
                    </a:moveTo>
                    <a:cubicBezTo>
                      <a:pt x="69" y="1"/>
                      <a:pt x="0" y="161"/>
                      <a:pt x="0" y="389"/>
                    </a:cubicBezTo>
                    <a:cubicBezTo>
                      <a:pt x="0" y="594"/>
                      <a:pt x="69" y="777"/>
                      <a:pt x="160" y="777"/>
                    </a:cubicBezTo>
                    <a:cubicBezTo>
                      <a:pt x="251" y="777"/>
                      <a:pt x="320" y="594"/>
                      <a:pt x="320" y="389"/>
                    </a:cubicBezTo>
                    <a:cubicBezTo>
                      <a:pt x="320" y="161"/>
                      <a:pt x="251"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rot="4499894">
                <a:off x="1091356" y="1165668"/>
                <a:ext cx="7535" cy="23263"/>
              </a:xfrm>
              <a:custGeom>
                <a:rect b="b" l="l" r="r" t="t"/>
                <a:pathLst>
                  <a:path extrusionOk="0" h="778" w="252">
                    <a:moveTo>
                      <a:pt x="115" y="1"/>
                    </a:moveTo>
                    <a:cubicBezTo>
                      <a:pt x="138" y="69"/>
                      <a:pt x="161" y="184"/>
                      <a:pt x="161" y="298"/>
                    </a:cubicBezTo>
                    <a:cubicBezTo>
                      <a:pt x="161" y="503"/>
                      <a:pt x="92" y="686"/>
                      <a:pt x="1" y="686"/>
                    </a:cubicBezTo>
                    <a:cubicBezTo>
                      <a:pt x="24" y="731"/>
                      <a:pt x="46" y="777"/>
                      <a:pt x="92" y="777"/>
                    </a:cubicBezTo>
                    <a:cubicBezTo>
                      <a:pt x="183" y="777"/>
                      <a:pt x="252" y="594"/>
                      <a:pt x="252" y="389"/>
                    </a:cubicBezTo>
                    <a:cubicBezTo>
                      <a:pt x="252" y="184"/>
                      <a:pt x="183" y="1"/>
                      <a:pt x="1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rot="4499894">
                <a:off x="1107992" y="1267236"/>
                <a:ext cx="25985" cy="10495"/>
              </a:xfrm>
              <a:custGeom>
                <a:rect b="b" l="l" r="r" t="t"/>
                <a:pathLst>
                  <a:path extrusionOk="0" h="351" w="869">
                    <a:moveTo>
                      <a:pt x="155" y="1"/>
                    </a:moveTo>
                    <a:cubicBezTo>
                      <a:pt x="74" y="1"/>
                      <a:pt x="1" y="85"/>
                      <a:pt x="1" y="187"/>
                    </a:cubicBezTo>
                    <a:cubicBezTo>
                      <a:pt x="1" y="269"/>
                      <a:pt x="74" y="350"/>
                      <a:pt x="155" y="350"/>
                    </a:cubicBezTo>
                    <a:cubicBezTo>
                      <a:pt x="164" y="350"/>
                      <a:pt x="174" y="349"/>
                      <a:pt x="183" y="347"/>
                    </a:cubicBezTo>
                    <a:lnTo>
                      <a:pt x="868" y="301"/>
                    </a:lnTo>
                    <a:lnTo>
                      <a:pt x="868" y="50"/>
                    </a:lnTo>
                    <a:lnTo>
                      <a:pt x="183" y="4"/>
                    </a:lnTo>
                    <a:cubicBezTo>
                      <a:pt x="174" y="2"/>
                      <a:pt x="164" y="1"/>
                      <a:pt x="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rot="4499894">
                <a:off x="1107602" y="1267744"/>
                <a:ext cx="25985" cy="9688"/>
              </a:xfrm>
              <a:custGeom>
                <a:rect b="b" l="l" r="r" t="t"/>
                <a:pathLst>
                  <a:path extrusionOk="0" h="324" w="869">
                    <a:moveTo>
                      <a:pt x="92" y="0"/>
                    </a:moveTo>
                    <a:cubicBezTo>
                      <a:pt x="46" y="23"/>
                      <a:pt x="1" y="69"/>
                      <a:pt x="1" y="160"/>
                    </a:cubicBezTo>
                    <a:cubicBezTo>
                      <a:pt x="1" y="242"/>
                      <a:pt x="74" y="323"/>
                      <a:pt x="155" y="323"/>
                    </a:cubicBezTo>
                    <a:cubicBezTo>
                      <a:pt x="164" y="323"/>
                      <a:pt x="174" y="322"/>
                      <a:pt x="183" y="320"/>
                    </a:cubicBezTo>
                    <a:lnTo>
                      <a:pt x="868" y="274"/>
                    </a:lnTo>
                    <a:lnTo>
                      <a:pt x="868" y="206"/>
                    </a:lnTo>
                    <a:lnTo>
                      <a:pt x="275" y="251"/>
                    </a:lnTo>
                    <a:cubicBezTo>
                      <a:pt x="183" y="251"/>
                      <a:pt x="92" y="160"/>
                      <a:pt x="92" y="69"/>
                    </a:cubicBezTo>
                    <a:cubicBezTo>
                      <a:pt x="92" y="46"/>
                      <a:pt x="92" y="23"/>
                      <a:pt x="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rot="4499894">
                <a:off x="1119401" y="1274127"/>
                <a:ext cx="9569" cy="23263"/>
              </a:xfrm>
              <a:custGeom>
                <a:rect b="b" l="l" r="r" t="t"/>
                <a:pathLst>
                  <a:path extrusionOk="0" h="778" w="320">
                    <a:moveTo>
                      <a:pt x="160" y="1"/>
                    </a:moveTo>
                    <a:cubicBezTo>
                      <a:pt x="69" y="1"/>
                      <a:pt x="0" y="161"/>
                      <a:pt x="0" y="389"/>
                    </a:cubicBezTo>
                    <a:cubicBezTo>
                      <a:pt x="0" y="594"/>
                      <a:pt x="69" y="777"/>
                      <a:pt x="160" y="777"/>
                    </a:cubicBezTo>
                    <a:cubicBezTo>
                      <a:pt x="251" y="777"/>
                      <a:pt x="320" y="594"/>
                      <a:pt x="320" y="389"/>
                    </a:cubicBezTo>
                    <a:cubicBezTo>
                      <a:pt x="320" y="161"/>
                      <a:pt x="251" y="1"/>
                      <a:pt x="1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rot="4499894">
                <a:off x="1120154" y="1273145"/>
                <a:ext cx="7535" cy="23263"/>
              </a:xfrm>
              <a:custGeom>
                <a:rect b="b" l="l" r="r" t="t"/>
                <a:pathLst>
                  <a:path extrusionOk="0" h="778" w="252">
                    <a:moveTo>
                      <a:pt x="137" y="1"/>
                    </a:moveTo>
                    <a:cubicBezTo>
                      <a:pt x="69" y="1"/>
                      <a:pt x="0" y="184"/>
                      <a:pt x="0" y="389"/>
                    </a:cubicBezTo>
                    <a:cubicBezTo>
                      <a:pt x="0" y="594"/>
                      <a:pt x="69" y="777"/>
                      <a:pt x="160" y="777"/>
                    </a:cubicBezTo>
                    <a:cubicBezTo>
                      <a:pt x="183" y="777"/>
                      <a:pt x="229" y="731"/>
                      <a:pt x="251" y="686"/>
                    </a:cubicBezTo>
                    <a:cubicBezTo>
                      <a:pt x="160" y="686"/>
                      <a:pt x="92" y="503"/>
                      <a:pt x="92" y="298"/>
                    </a:cubicBezTo>
                    <a:cubicBezTo>
                      <a:pt x="92" y="184"/>
                      <a:pt x="114" y="69"/>
                      <a:pt x="1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3" name="Google Shape;703;p24"/>
          <p:cNvGrpSpPr/>
          <p:nvPr/>
        </p:nvGrpSpPr>
        <p:grpSpPr>
          <a:xfrm>
            <a:off x="476513" y="1457125"/>
            <a:ext cx="8210325" cy="2783383"/>
            <a:chOff x="476513" y="999925"/>
            <a:chExt cx="8210325" cy="2783383"/>
          </a:xfrm>
        </p:grpSpPr>
        <p:sp>
          <p:nvSpPr>
            <p:cNvPr id="704" name="Google Shape;704;p24"/>
            <p:cNvSpPr/>
            <p:nvPr/>
          </p:nvSpPr>
          <p:spPr>
            <a:xfrm rot="5400000">
              <a:off x="4144563" y="-1821475"/>
              <a:ext cx="874200" cy="6522600"/>
            </a:xfrm>
            <a:prstGeom prst="round2SameRect">
              <a:avLst>
                <a:gd fmla="val 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476525" y="999925"/>
              <a:ext cx="1005412" cy="879791"/>
            </a:xfrm>
            <a:custGeom>
              <a:rect b="b" l="l" r="r" t="t"/>
              <a:pathLst>
                <a:path extrusionOk="0" h="29422" w="33623">
                  <a:moveTo>
                    <a:pt x="14723" y="0"/>
                  </a:moveTo>
                  <a:cubicBezTo>
                    <a:pt x="6597" y="0"/>
                    <a:pt x="1" y="6597"/>
                    <a:pt x="1" y="14722"/>
                  </a:cubicBezTo>
                  <a:cubicBezTo>
                    <a:pt x="1" y="22848"/>
                    <a:pt x="6597" y="29422"/>
                    <a:pt x="14723" y="29422"/>
                  </a:cubicBezTo>
                  <a:lnTo>
                    <a:pt x="29423" y="29422"/>
                  </a:lnTo>
                  <a:lnTo>
                    <a:pt x="29423" y="18922"/>
                  </a:lnTo>
                  <a:lnTo>
                    <a:pt x="33623" y="14722"/>
                  </a:lnTo>
                  <a:lnTo>
                    <a:pt x="29423" y="10500"/>
                  </a:lnTo>
                  <a:lnTo>
                    <a:pt x="29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7681389" y="1002731"/>
              <a:ext cx="1005412" cy="879821"/>
            </a:xfrm>
            <a:custGeom>
              <a:rect b="b" l="l" r="r" t="t"/>
              <a:pathLst>
                <a:path extrusionOk="0" h="29423" w="33623">
                  <a:moveTo>
                    <a:pt x="4201" y="1"/>
                  </a:moveTo>
                  <a:lnTo>
                    <a:pt x="4201" y="10500"/>
                  </a:lnTo>
                  <a:lnTo>
                    <a:pt x="1" y="14723"/>
                  </a:lnTo>
                  <a:lnTo>
                    <a:pt x="4201" y="18923"/>
                  </a:lnTo>
                  <a:lnTo>
                    <a:pt x="4201" y="29422"/>
                  </a:lnTo>
                  <a:lnTo>
                    <a:pt x="18923" y="29422"/>
                  </a:lnTo>
                  <a:cubicBezTo>
                    <a:pt x="27049" y="29422"/>
                    <a:pt x="33622" y="22849"/>
                    <a:pt x="33622" y="14723"/>
                  </a:cubicBezTo>
                  <a:cubicBezTo>
                    <a:pt x="33622" y="6597"/>
                    <a:pt x="27049" y="1"/>
                    <a:pt x="18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txBox="1"/>
            <p:nvPr/>
          </p:nvSpPr>
          <p:spPr>
            <a:xfrm>
              <a:off x="644713" y="1183775"/>
              <a:ext cx="6690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ira Sans Extra Condensed Medium"/>
                  <a:ea typeface="Fira Sans Extra Condensed Medium"/>
                  <a:cs typeface="Fira Sans Extra Condensed Medium"/>
                  <a:sym typeface="Fira Sans Extra Condensed Medium"/>
                </a:rPr>
                <a:t>1</a:t>
              </a:r>
              <a:endParaRPr sz="3000">
                <a:latin typeface="Fira Sans Extra Condensed Medium"/>
                <a:ea typeface="Fira Sans Extra Condensed Medium"/>
                <a:cs typeface="Fira Sans Extra Condensed Medium"/>
                <a:sym typeface="Fira Sans Extra Condensed Medium"/>
              </a:endParaRPr>
            </a:p>
          </p:txBody>
        </p:sp>
        <p:sp>
          <p:nvSpPr>
            <p:cNvPr id="708" name="Google Shape;708;p24"/>
            <p:cNvSpPr/>
            <p:nvPr/>
          </p:nvSpPr>
          <p:spPr>
            <a:xfrm rot="5400000">
              <a:off x="4139695" y="96996"/>
              <a:ext cx="874200" cy="6487200"/>
            </a:xfrm>
            <a:prstGeom prst="round2SameRect">
              <a:avLst>
                <a:gd fmla="val 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flipH="1" rot="-5400000">
              <a:off x="4162360" y="-853375"/>
              <a:ext cx="874200" cy="6487200"/>
            </a:xfrm>
            <a:prstGeom prst="round2SameRect">
              <a:avLst>
                <a:gd fmla="val 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7681426" y="1946831"/>
              <a:ext cx="1005412" cy="879821"/>
            </a:xfrm>
            <a:custGeom>
              <a:rect b="b" l="l" r="r" t="t"/>
              <a:pathLst>
                <a:path extrusionOk="0" h="29423" w="33623">
                  <a:moveTo>
                    <a:pt x="4201" y="1"/>
                  </a:moveTo>
                  <a:lnTo>
                    <a:pt x="4201" y="10500"/>
                  </a:lnTo>
                  <a:lnTo>
                    <a:pt x="1" y="14723"/>
                  </a:lnTo>
                  <a:lnTo>
                    <a:pt x="4201" y="18923"/>
                  </a:lnTo>
                  <a:lnTo>
                    <a:pt x="4201" y="29422"/>
                  </a:lnTo>
                  <a:lnTo>
                    <a:pt x="18923" y="29422"/>
                  </a:lnTo>
                  <a:cubicBezTo>
                    <a:pt x="27049" y="29422"/>
                    <a:pt x="33622" y="22849"/>
                    <a:pt x="33622" y="14723"/>
                  </a:cubicBezTo>
                  <a:cubicBezTo>
                    <a:pt x="33622" y="6597"/>
                    <a:pt x="27049" y="1"/>
                    <a:pt x="18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476525" y="2903516"/>
              <a:ext cx="1005412" cy="879791"/>
            </a:xfrm>
            <a:custGeom>
              <a:rect b="b" l="l" r="r" t="t"/>
              <a:pathLst>
                <a:path extrusionOk="0" h="29422" w="33623">
                  <a:moveTo>
                    <a:pt x="14723" y="0"/>
                  </a:moveTo>
                  <a:cubicBezTo>
                    <a:pt x="6597" y="0"/>
                    <a:pt x="1" y="6597"/>
                    <a:pt x="1" y="14723"/>
                  </a:cubicBezTo>
                  <a:cubicBezTo>
                    <a:pt x="1" y="22848"/>
                    <a:pt x="6597" y="29422"/>
                    <a:pt x="14723" y="29422"/>
                  </a:cubicBezTo>
                  <a:lnTo>
                    <a:pt x="29423" y="29422"/>
                  </a:lnTo>
                  <a:lnTo>
                    <a:pt x="29423" y="18922"/>
                  </a:lnTo>
                  <a:lnTo>
                    <a:pt x="33623" y="14723"/>
                  </a:lnTo>
                  <a:lnTo>
                    <a:pt x="29423" y="10500"/>
                  </a:lnTo>
                  <a:lnTo>
                    <a:pt x="29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476513" y="1946850"/>
              <a:ext cx="1005412" cy="879791"/>
            </a:xfrm>
            <a:custGeom>
              <a:rect b="b" l="l" r="r" t="t"/>
              <a:pathLst>
                <a:path extrusionOk="0" h="29422" w="33623">
                  <a:moveTo>
                    <a:pt x="14723" y="0"/>
                  </a:moveTo>
                  <a:cubicBezTo>
                    <a:pt x="6597" y="0"/>
                    <a:pt x="1" y="6597"/>
                    <a:pt x="1" y="14722"/>
                  </a:cubicBezTo>
                  <a:cubicBezTo>
                    <a:pt x="1" y="22848"/>
                    <a:pt x="6597" y="29422"/>
                    <a:pt x="14723" y="29422"/>
                  </a:cubicBezTo>
                  <a:lnTo>
                    <a:pt x="29423" y="29422"/>
                  </a:lnTo>
                  <a:lnTo>
                    <a:pt x="29423" y="18922"/>
                  </a:lnTo>
                  <a:lnTo>
                    <a:pt x="33623" y="14722"/>
                  </a:lnTo>
                  <a:lnTo>
                    <a:pt x="29423" y="10500"/>
                  </a:lnTo>
                  <a:lnTo>
                    <a:pt x="29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7681426" y="2896431"/>
              <a:ext cx="1005412" cy="879821"/>
            </a:xfrm>
            <a:custGeom>
              <a:rect b="b" l="l" r="r" t="t"/>
              <a:pathLst>
                <a:path extrusionOk="0" h="29423" w="33623">
                  <a:moveTo>
                    <a:pt x="4201" y="1"/>
                  </a:moveTo>
                  <a:lnTo>
                    <a:pt x="4201" y="10500"/>
                  </a:lnTo>
                  <a:lnTo>
                    <a:pt x="1" y="14723"/>
                  </a:lnTo>
                  <a:lnTo>
                    <a:pt x="4201" y="18923"/>
                  </a:lnTo>
                  <a:lnTo>
                    <a:pt x="4201" y="29422"/>
                  </a:lnTo>
                  <a:lnTo>
                    <a:pt x="18923" y="29422"/>
                  </a:lnTo>
                  <a:cubicBezTo>
                    <a:pt x="27049" y="29422"/>
                    <a:pt x="33622" y="22849"/>
                    <a:pt x="33622" y="14723"/>
                  </a:cubicBezTo>
                  <a:cubicBezTo>
                    <a:pt x="33622" y="6597"/>
                    <a:pt x="27049" y="1"/>
                    <a:pt x="18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txBox="1"/>
            <p:nvPr/>
          </p:nvSpPr>
          <p:spPr>
            <a:xfrm>
              <a:off x="638300" y="3062650"/>
              <a:ext cx="6690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ira Sans Extra Condensed Medium"/>
                  <a:ea typeface="Fira Sans Extra Condensed Medium"/>
                  <a:cs typeface="Fira Sans Extra Condensed Medium"/>
                  <a:sym typeface="Fira Sans Extra Condensed Medium"/>
                </a:rPr>
                <a:t>3</a:t>
              </a:r>
              <a:endParaRPr sz="3000">
                <a:latin typeface="Fira Sans Extra Condensed Medium"/>
                <a:ea typeface="Fira Sans Extra Condensed Medium"/>
                <a:cs typeface="Fira Sans Extra Condensed Medium"/>
                <a:sym typeface="Fira Sans Extra Condensed Medium"/>
              </a:endParaRPr>
            </a:p>
          </p:txBody>
        </p:sp>
        <p:sp>
          <p:nvSpPr>
            <p:cNvPr id="715" name="Google Shape;715;p24"/>
            <p:cNvSpPr txBox="1"/>
            <p:nvPr/>
          </p:nvSpPr>
          <p:spPr>
            <a:xfrm>
              <a:off x="644725" y="2122225"/>
              <a:ext cx="6690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ira Sans Extra Condensed Medium"/>
                  <a:ea typeface="Fira Sans Extra Condensed Medium"/>
                  <a:cs typeface="Fira Sans Extra Condensed Medium"/>
                  <a:sym typeface="Fira Sans Extra Condensed Medium"/>
                </a:rPr>
                <a:t>2</a:t>
              </a:r>
              <a:endParaRPr sz="3000">
                <a:latin typeface="Fira Sans Extra Condensed Medium"/>
                <a:ea typeface="Fira Sans Extra Condensed Medium"/>
                <a:cs typeface="Fira Sans Extra Condensed Medium"/>
                <a:sym typeface="Fira Sans Extra Condensed Medium"/>
              </a:endParaRPr>
            </a:p>
          </p:txBody>
        </p:sp>
      </p:grpSp>
      <p:sp>
        <p:nvSpPr>
          <p:cNvPr id="716" name="Google Shape;716;p24"/>
          <p:cNvSpPr txBox="1"/>
          <p:nvPr/>
        </p:nvSpPr>
        <p:spPr>
          <a:xfrm>
            <a:off x="1728625" y="1641913"/>
            <a:ext cx="575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C2213A"/>
                </a:solidFill>
                <a:latin typeface="Rubik"/>
                <a:ea typeface="Rubik"/>
                <a:cs typeface="Rubik"/>
                <a:sym typeface="Rubik"/>
              </a:rPr>
              <a:t>DATA CLEANING BEFORE SAMPLING</a:t>
            </a:r>
            <a:endParaRPr/>
          </a:p>
        </p:txBody>
      </p:sp>
      <p:sp>
        <p:nvSpPr>
          <p:cNvPr id="717" name="Google Shape;717;p24"/>
          <p:cNvSpPr txBox="1"/>
          <p:nvPr/>
        </p:nvSpPr>
        <p:spPr>
          <a:xfrm>
            <a:off x="1804975" y="2819100"/>
            <a:ext cx="6551700" cy="419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000">
                <a:solidFill>
                  <a:srgbClr val="C2213A"/>
                </a:solidFill>
                <a:latin typeface="Rubik"/>
                <a:ea typeface="Rubik"/>
                <a:cs typeface="Rubik"/>
                <a:sym typeface="Rubik"/>
              </a:rPr>
              <a:t>DATA CLEANING BEFORE VISUALIZATION </a:t>
            </a:r>
            <a:endParaRPr b="1" sz="2000">
              <a:solidFill>
                <a:srgbClr val="C2213A"/>
              </a:solidFill>
              <a:latin typeface="Rubik"/>
              <a:ea typeface="Rubik"/>
              <a:cs typeface="Rubik"/>
              <a:sym typeface="Rubik"/>
            </a:endParaRPr>
          </a:p>
          <a:p>
            <a:pPr indent="0" lvl="0" marL="0" rtl="0" algn="l">
              <a:spcBef>
                <a:spcPts val="0"/>
              </a:spcBef>
              <a:spcAft>
                <a:spcPts val="0"/>
              </a:spcAft>
              <a:buNone/>
            </a:pPr>
            <a:r>
              <a:t/>
            </a:r>
            <a:endParaRPr b="1" sz="2000">
              <a:solidFill>
                <a:srgbClr val="C2213A"/>
              </a:solidFill>
              <a:latin typeface="Rubik"/>
              <a:ea typeface="Rubik"/>
              <a:cs typeface="Rubik"/>
              <a:sym typeface="Rubik"/>
            </a:endParaRPr>
          </a:p>
        </p:txBody>
      </p:sp>
      <p:grpSp>
        <p:nvGrpSpPr>
          <p:cNvPr id="718" name="Google Shape;718;p24"/>
          <p:cNvGrpSpPr/>
          <p:nvPr/>
        </p:nvGrpSpPr>
        <p:grpSpPr>
          <a:xfrm>
            <a:off x="7896969" y="1561971"/>
            <a:ext cx="601357" cy="652499"/>
            <a:chOff x="6867121" y="1392423"/>
            <a:chExt cx="438243" cy="488800"/>
          </a:xfrm>
        </p:grpSpPr>
        <p:sp>
          <p:nvSpPr>
            <p:cNvPr id="719" name="Google Shape;719;p24"/>
            <p:cNvSpPr/>
            <p:nvPr/>
          </p:nvSpPr>
          <p:spPr>
            <a:xfrm>
              <a:off x="6876603" y="1401905"/>
              <a:ext cx="366663" cy="469627"/>
            </a:xfrm>
            <a:custGeom>
              <a:rect b="b" l="l" r="r" t="t"/>
              <a:pathLst>
                <a:path extrusionOk="0" h="20306" w="15854">
                  <a:moveTo>
                    <a:pt x="0" y="1"/>
                  </a:moveTo>
                  <a:lnTo>
                    <a:pt x="0" y="20305"/>
                  </a:lnTo>
                  <a:lnTo>
                    <a:pt x="15853" y="20305"/>
                  </a:lnTo>
                  <a:lnTo>
                    <a:pt x="1585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7148108" y="1392423"/>
              <a:ext cx="22503" cy="19011"/>
            </a:xfrm>
            <a:custGeom>
              <a:rect b="b" l="l" r="r" t="t"/>
              <a:pathLst>
                <a:path extrusionOk="0" h="822" w="973">
                  <a:moveTo>
                    <a:pt x="482" y="0"/>
                  </a:moveTo>
                  <a:cubicBezTo>
                    <a:pt x="215" y="0"/>
                    <a:pt x="0" y="259"/>
                    <a:pt x="90" y="545"/>
                  </a:cubicBezTo>
                  <a:cubicBezTo>
                    <a:pt x="143" y="714"/>
                    <a:pt x="304" y="821"/>
                    <a:pt x="482" y="821"/>
                  </a:cubicBezTo>
                  <a:lnTo>
                    <a:pt x="491" y="821"/>
                  </a:lnTo>
                  <a:cubicBezTo>
                    <a:pt x="759" y="821"/>
                    <a:pt x="973" y="562"/>
                    <a:pt x="884" y="277"/>
                  </a:cubicBezTo>
                  <a:cubicBezTo>
                    <a:pt x="830" y="108"/>
                    <a:pt x="661" y="0"/>
                    <a:pt x="48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6929216" y="1454518"/>
              <a:ext cx="261225" cy="19011"/>
            </a:xfrm>
            <a:custGeom>
              <a:rect b="b" l="l" r="r" t="t"/>
              <a:pathLst>
                <a:path extrusionOk="0" h="822" w="11295">
                  <a:moveTo>
                    <a:pt x="446" y="1"/>
                  </a:moveTo>
                  <a:cubicBezTo>
                    <a:pt x="197" y="1"/>
                    <a:pt x="0" y="215"/>
                    <a:pt x="36" y="473"/>
                  </a:cubicBezTo>
                  <a:cubicBezTo>
                    <a:pt x="72" y="679"/>
                    <a:pt x="250" y="821"/>
                    <a:pt x="464" y="821"/>
                  </a:cubicBezTo>
                  <a:lnTo>
                    <a:pt x="10848" y="821"/>
                  </a:lnTo>
                  <a:cubicBezTo>
                    <a:pt x="11098" y="821"/>
                    <a:pt x="11294" y="607"/>
                    <a:pt x="11259" y="349"/>
                  </a:cubicBezTo>
                  <a:cubicBezTo>
                    <a:pt x="11232" y="143"/>
                    <a:pt x="11045" y="1"/>
                    <a:pt x="10839"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6929216" y="1514554"/>
              <a:ext cx="261225" cy="19219"/>
            </a:xfrm>
            <a:custGeom>
              <a:rect b="b" l="l" r="r" t="t"/>
              <a:pathLst>
                <a:path extrusionOk="0" h="831" w="11295">
                  <a:moveTo>
                    <a:pt x="446" y="1"/>
                  </a:moveTo>
                  <a:cubicBezTo>
                    <a:pt x="197" y="1"/>
                    <a:pt x="0" y="224"/>
                    <a:pt x="36" y="473"/>
                  </a:cubicBezTo>
                  <a:cubicBezTo>
                    <a:pt x="63" y="679"/>
                    <a:pt x="250" y="830"/>
                    <a:pt x="455" y="830"/>
                  </a:cubicBezTo>
                  <a:lnTo>
                    <a:pt x="10848" y="830"/>
                  </a:lnTo>
                  <a:cubicBezTo>
                    <a:pt x="11098" y="830"/>
                    <a:pt x="11294" y="607"/>
                    <a:pt x="11259" y="349"/>
                  </a:cubicBezTo>
                  <a:cubicBezTo>
                    <a:pt x="11232" y="152"/>
                    <a:pt x="11045" y="1"/>
                    <a:pt x="10839"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6962217" y="1574799"/>
              <a:ext cx="45214" cy="19011"/>
            </a:xfrm>
            <a:custGeom>
              <a:rect b="b" l="l" r="r" t="t"/>
              <a:pathLst>
                <a:path extrusionOk="0" h="822" w="1955">
                  <a:moveTo>
                    <a:pt x="447" y="1"/>
                  </a:moveTo>
                  <a:cubicBezTo>
                    <a:pt x="197" y="1"/>
                    <a:pt x="1" y="215"/>
                    <a:pt x="36" y="473"/>
                  </a:cubicBezTo>
                  <a:cubicBezTo>
                    <a:pt x="72" y="679"/>
                    <a:pt x="250" y="821"/>
                    <a:pt x="465" y="821"/>
                  </a:cubicBezTo>
                  <a:lnTo>
                    <a:pt x="1508" y="821"/>
                  </a:lnTo>
                  <a:cubicBezTo>
                    <a:pt x="1758" y="821"/>
                    <a:pt x="1954" y="607"/>
                    <a:pt x="1919" y="349"/>
                  </a:cubicBezTo>
                  <a:cubicBezTo>
                    <a:pt x="1892" y="143"/>
                    <a:pt x="1705" y="1"/>
                    <a:pt x="1499"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6928383" y="1574799"/>
              <a:ext cx="22318" cy="19011"/>
            </a:xfrm>
            <a:custGeom>
              <a:rect b="b" l="l" r="r" t="t"/>
              <a:pathLst>
                <a:path extrusionOk="0" h="822" w="965">
                  <a:moveTo>
                    <a:pt x="482" y="1"/>
                  </a:moveTo>
                  <a:cubicBezTo>
                    <a:pt x="215" y="1"/>
                    <a:pt x="1" y="259"/>
                    <a:pt x="90" y="545"/>
                  </a:cubicBezTo>
                  <a:cubicBezTo>
                    <a:pt x="143" y="714"/>
                    <a:pt x="304" y="821"/>
                    <a:pt x="482" y="821"/>
                  </a:cubicBezTo>
                  <a:lnTo>
                    <a:pt x="491" y="821"/>
                  </a:lnTo>
                  <a:cubicBezTo>
                    <a:pt x="759" y="821"/>
                    <a:pt x="964" y="563"/>
                    <a:pt x="884" y="277"/>
                  </a:cubicBezTo>
                  <a:cubicBezTo>
                    <a:pt x="830" y="108"/>
                    <a:pt x="661" y="1"/>
                    <a:pt x="482"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6929216" y="1638767"/>
              <a:ext cx="53656" cy="18988"/>
            </a:xfrm>
            <a:custGeom>
              <a:rect b="b" l="l" r="r" t="t"/>
              <a:pathLst>
                <a:path extrusionOk="0" h="821" w="2320">
                  <a:moveTo>
                    <a:pt x="446" y="0"/>
                  </a:moveTo>
                  <a:cubicBezTo>
                    <a:pt x="197" y="0"/>
                    <a:pt x="0" y="214"/>
                    <a:pt x="36" y="473"/>
                  </a:cubicBezTo>
                  <a:cubicBezTo>
                    <a:pt x="63" y="678"/>
                    <a:pt x="250" y="821"/>
                    <a:pt x="455" y="821"/>
                  </a:cubicBezTo>
                  <a:lnTo>
                    <a:pt x="1874" y="821"/>
                  </a:lnTo>
                  <a:cubicBezTo>
                    <a:pt x="2123" y="821"/>
                    <a:pt x="2320" y="607"/>
                    <a:pt x="2284" y="348"/>
                  </a:cubicBezTo>
                  <a:cubicBezTo>
                    <a:pt x="2257" y="143"/>
                    <a:pt x="2070" y="0"/>
                    <a:pt x="1865"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6929424" y="1698803"/>
              <a:ext cx="53448" cy="19196"/>
            </a:xfrm>
            <a:custGeom>
              <a:rect b="b" l="l" r="r" t="t"/>
              <a:pathLst>
                <a:path extrusionOk="0" h="830" w="2311">
                  <a:moveTo>
                    <a:pt x="446" y="0"/>
                  </a:moveTo>
                  <a:cubicBezTo>
                    <a:pt x="196" y="0"/>
                    <a:pt x="0" y="223"/>
                    <a:pt x="36" y="473"/>
                  </a:cubicBezTo>
                  <a:cubicBezTo>
                    <a:pt x="63" y="678"/>
                    <a:pt x="250" y="830"/>
                    <a:pt x="455" y="830"/>
                  </a:cubicBezTo>
                  <a:lnTo>
                    <a:pt x="1865" y="830"/>
                  </a:lnTo>
                  <a:cubicBezTo>
                    <a:pt x="2114" y="830"/>
                    <a:pt x="2311" y="607"/>
                    <a:pt x="2275" y="348"/>
                  </a:cubicBezTo>
                  <a:cubicBezTo>
                    <a:pt x="2248" y="143"/>
                    <a:pt x="2061" y="0"/>
                    <a:pt x="1856"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7061453" y="1580164"/>
              <a:ext cx="162193" cy="216242"/>
            </a:xfrm>
            <a:custGeom>
              <a:rect b="b" l="l" r="r" t="t"/>
              <a:pathLst>
                <a:path extrusionOk="0" h="9350" w="7013">
                  <a:moveTo>
                    <a:pt x="3507" y="1"/>
                  </a:moveTo>
                  <a:cubicBezTo>
                    <a:pt x="1482" y="589"/>
                    <a:pt x="1" y="2454"/>
                    <a:pt x="1" y="4675"/>
                  </a:cubicBezTo>
                  <a:cubicBezTo>
                    <a:pt x="1" y="6888"/>
                    <a:pt x="1482" y="8761"/>
                    <a:pt x="3507" y="9350"/>
                  </a:cubicBezTo>
                  <a:cubicBezTo>
                    <a:pt x="5532" y="8761"/>
                    <a:pt x="7013" y="6888"/>
                    <a:pt x="7013" y="4675"/>
                  </a:cubicBezTo>
                  <a:cubicBezTo>
                    <a:pt x="7013" y="2454"/>
                    <a:pt x="5532" y="589"/>
                    <a:pt x="3507" y="1"/>
                  </a:cubicBezTo>
                  <a:close/>
                </a:path>
              </a:pathLst>
            </a:custGeom>
            <a:solidFill>
              <a:srgbClr val="EA4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7101901" y="1791309"/>
              <a:ext cx="19196" cy="19219"/>
            </a:xfrm>
            <a:custGeom>
              <a:rect b="b" l="l" r="r" t="t"/>
              <a:pathLst>
                <a:path extrusionOk="0" h="831" w="830">
                  <a:moveTo>
                    <a:pt x="415" y="0"/>
                  </a:moveTo>
                  <a:cubicBezTo>
                    <a:pt x="362" y="0"/>
                    <a:pt x="306" y="10"/>
                    <a:pt x="250" y="32"/>
                  </a:cubicBezTo>
                  <a:cubicBezTo>
                    <a:pt x="98" y="95"/>
                    <a:pt x="0" y="238"/>
                    <a:pt x="0" y="398"/>
                  </a:cubicBezTo>
                  <a:cubicBezTo>
                    <a:pt x="0" y="612"/>
                    <a:pt x="152" y="791"/>
                    <a:pt x="357" y="826"/>
                  </a:cubicBezTo>
                  <a:cubicBezTo>
                    <a:pt x="377" y="829"/>
                    <a:pt x="396" y="831"/>
                    <a:pt x="416" y="831"/>
                  </a:cubicBezTo>
                  <a:cubicBezTo>
                    <a:pt x="641" y="831"/>
                    <a:pt x="830" y="646"/>
                    <a:pt x="830" y="416"/>
                  </a:cubicBezTo>
                  <a:lnTo>
                    <a:pt x="830" y="407"/>
                  </a:lnTo>
                  <a:cubicBezTo>
                    <a:pt x="830" y="183"/>
                    <a:pt x="643" y="0"/>
                    <a:pt x="415"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6867121" y="1392423"/>
              <a:ext cx="438243" cy="488800"/>
            </a:xfrm>
            <a:custGeom>
              <a:rect b="b" l="l" r="r" t="t"/>
              <a:pathLst>
                <a:path extrusionOk="0" h="21135" w="18949">
                  <a:moveTo>
                    <a:pt x="410" y="0"/>
                  </a:moveTo>
                  <a:cubicBezTo>
                    <a:pt x="187" y="0"/>
                    <a:pt x="0" y="188"/>
                    <a:pt x="0" y="411"/>
                  </a:cubicBezTo>
                  <a:lnTo>
                    <a:pt x="0" y="20715"/>
                  </a:lnTo>
                  <a:cubicBezTo>
                    <a:pt x="0" y="20947"/>
                    <a:pt x="187" y="21134"/>
                    <a:pt x="410" y="21134"/>
                  </a:cubicBezTo>
                  <a:lnTo>
                    <a:pt x="16263" y="21134"/>
                  </a:lnTo>
                  <a:cubicBezTo>
                    <a:pt x="16486" y="21134"/>
                    <a:pt x="16673" y="20947"/>
                    <a:pt x="16673" y="20715"/>
                  </a:cubicBezTo>
                  <a:lnTo>
                    <a:pt x="16673" y="19484"/>
                  </a:lnTo>
                  <a:lnTo>
                    <a:pt x="18199" y="21009"/>
                  </a:lnTo>
                  <a:cubicBezTo>
                    <a:pt x="18279" y="21090"/>
                    <a:pt x="18386" y="21134"/>
                    <a:pt x="18493" y="21134"/>
                  </a:cubicBezTo>
                  <a:cubicBezTo>
                    <a:pt x="18609" y="21134"/>
                    <a:pt x="18734" y="21072"/>
                    <a:pt x="18823" y="20965"/>
                  </a:cubicBezTo>
                  <a:cubicBezTo>
                    <a:pt x="18948" y="20804"/>
                    <a:pt x="18922" y="20563"/>
                    <a:pt x="18770" y="20421"/>
                  </a:cubicBezTo>
                  <a:lnTo>
                    <a:pt x="16673" y="18315"/>
                  </a:lnTo>
                  <a:lnTo>
                    <a:pt x="16673" y="411"/>
                  </a:lnTo>
                  <a:cubicBezTo>
                    <a:pt x="16673" y="188"/>
                    <a:pt x="16486" y="0"/>
                    <a:pt x="16263" y="0"/>
                  </a:cubicBezTo>
                  <a:lnTo>
                    <a:pt x="14434" y="0"/>
                  </a:lnTo>
                  <a:cubicBezTo>
                    <a:pt x="14229" y="0"/>
                    <a:pt x="14042" y="143"/>
                    <a:pt x="14015" y="348"/>
                  </a:cubicBezTo>
                  <a:cubicBezTo>
                    <a:pt x="13979" y="607"/>
                    <a:pt x="14176" y="821"/>
                    <a:pt x="14425" y="821"/>
                  </a:cubicBezTo>
                  <a:lnTo>
                    <a:pt x="15844" y="821"/>
                  </a:lnTo>
                  <a:lnTo>
                    <a:pt x="15844" y="17495"/>
                  </a:lnTo>
                  <a:lnTo>
                    <a:pt x="14568" y="16210"/>
                  </a:lnTo>
                  <a:cubicBezTo>
                    <a:pt x="14639" y="16130"/>
                    <a:pt x="14711" y="16049"/>
                    <a:pt x="14773" y="15960"/>
                  </a:cubicBezTo>
                  <a:cubicBezTo>
                    <a:pt x="15469" y="15032"/>
                    <a:pt x="15835" y="13935"/>
                    <a:pt x="15835" y="12775"/>
                  </a:cubicBezTo>
                  <a:cubicBezTo>
                    <a:pt x="15835" y="9867"/>
                    <a:pt x="13471" y="7494"/>
                    <a:pt x="10554" y="7494"/>
                  </a:cubicBezTo>
                  <a:cubicBezTo>
                    <a:pt x="7645" y="7494"/>
                    <a:pt x="5272" y="9867"/>
                    <a:pt x="5272" y="12775"/>
                  </a:cubicBezTo>
                  <a:cubicBezTo>
                    <a:pt x="5272" y="13935"/>
                    <a:pt x="5647" y="15032"/>
                    <a:pt x="6343" y="15960"/>
                  </a:cubicBezTo>
                  <a:cubicBezTo>
                    <a:pt x="7012" y="16843"/>
                    <a:pt x="7967" y="17512"/>
                    <a:pt x="9028" y="17834"/>
                  </a:cubicBezTo>
                  <a:cubicBezTo>
                    <a:pt x="9070" y="17847"/>
                    <a:pt x="9113" y="17853"/>
                    <a:pt x="9155" y="17853"/>
                  </a:cubicBezTo>
                  <a:cubicBezTo>
                    <a:pt x="9313" y="17853"/>
                    <a:pt x="9464" y="17765"/>
                    <a:pt x="9528" y="17611"/>
                  </a:cubicBezTo>
                  <a:cubicBezTo>
                    <a:pt x="9635" y="17379"/>
                    <a:pt x="9510" y="17120"/>
                    <a:pt x="9278" y="17048"/>
                  </a:cubicBezTo>
                  <a:cubicBezTo>
                    <a:pt x="7404" y="16486"/>
                    <a:pt x="6102" y="14729"/>
                    <a:pt x="6102" y="12775"/>
                  </a:cubicBezTo>
                  <a:cubicBezTo>
                    <a:pt x="6102" y="10322"/>
                    <a:pt x="8100" y="8324"/>
                    <a:pt x="10554" y="8324"/>
                  </a:cubicBezTo>
                  <a:cubicBezTo>
                    <a:pt x="13016" y="8324"/>
                    <a:pt x="15014" y="10322"/>
                    <a:pt x="15014" y="12775"/>
                  </a:cubicBezTo>
                  <a:cubicBezTo>
                    <a:pt x="15014" y="14729"/>
                    <a:pt x="13712" y="16486"/>
                    <a:pt x="11838" y="17048"/>
                  </a:cubicBezTo>
                  <a:cubicBezTo>
                    <a:pt x="11624" y="17111"/>
                    <a:pt x="11499" y="17343"/>
                    <a:pt x="11562" y="17557"/>
                  </a:cubicBezTo>
                  <a:cubicBezTo>
                    <a:pt x="11615" y="17735"/>
                    <a:pt x="11776" y="17851"/>
                    <a:pt x="11954" y="17851"/>
                  </a:cubicBezTo>
                  <a:cubicBezTo>
                    <a:pt x="11999" y="17851"/>
                    <a:pt x="12035" y="17851"/>
                    <a:pt x="12079" y="17834"/>
                  </a:cubicBezTo>
                  <a:cubicBezTo>
                    <a:pt x="12775" y="17628"/>
                    <a:pt x="13426" y="17272"/>
                    <a:pt x="13979" y="16799"/>
                  </a:cubicBezTo>
                  <a:lnTo>
                    <a:pt x="15844" y="18663"/>
                  </a:lnTo>
                  <a:lnTo>
                    <a:pt x="15844" y="20305"/>
                  </a:lnTo>
                  <a:lnTo>
                    <a:pt x="821" y="20305"/>
                  </a:lnTo>
                  <a:lnTo>
                    <a:pt x="821" y="821"/>
                  </a:lnTo>
                  <a:lnTo>
                    <a:pt x="10794" y="821"/>
                  </a:lnTo>
                  <a:cubicBezTo>
                    <a:pt x="11009" y="821"/>
                    <a:pt x="11187" y="678"/>
                    <a:pt x="11223" y="473"/>
                  </a:cubicBezTo>
                  <a:cubicBezTo>
                    <a:pt x="11258" y="215"/>
                    <a:pt x="11062" y="0"/>
                    <a:pt x="1081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4"/>
          <p:cNvGrpSpPr/>
          <p:nvPr/>
        </p:nvGrpSpPr>
        <p:grpSpPr>
          <a:xfrm>
            <a:off x="7896949" y="2551620"/>
            <a:ext cx="601383" cy="585680"/>
            <a:chOff x="4449754" y="2066653"/>
            <a:chExt cx="488175" cy="487538"/>
          </a:xfrm>
        </p:grpSpPr>
        <p:sp>
          <p:nvSpPr>
            <p:cNvPr id="731" name="Google Shape;731;p24"/>
            <p:cNvSpPr/>
            <p:nvPr/>
          </p:nvSpPr>
          <p:spPr>
            <a:xfrm>
              <a:off x="4751370" y="2207771"/>
              <a:ext cx="46232" cy="67486"/>
            </a:xfrm>
            <a:custGeom>
              <a:rect b="b" l="l" r="r" t="t"/>
              <a:pathLst>
                <a:path extrusionOk="0" h="2918" w="1999">
                  <a:moveTo>
                    <a:pt x="1000" y="0"/>
                  </a:moveTo>
                  <a:cubicBezTo>
                    <a:pt x="411" y="223"/>
                    <a:pt x="1" y="794"/>
                    <a:pt x="1" y="1454"/>
                  </a:cubicBezTo>
                  <a:cubicBezTo>
                    <a:pt x="1" y="2123"/>
                    <a:pt x="411" y="2694"/>
                    <a:pt x="1000" y="2917"/>
                  </a:cubicBezTo>
                  <a:cubicBezTo>
                    <a:pt x="1589" y="2694"/>
                    <a:pt x="1999" y="2123"/>
                    <a:pt x="1999" y="1454"/>
                  </a:cubicBezTo>
                  <a:cubicBezTo>
                    <a:pt x="1999" y="794"/>
                    <a:pt x="1589" y="223"/>
                    <a:pt x="1000" y="0"/>
                  </a:cubicBezTo>
                  <a:close/>
                </a:path>
              </a:pathLst>
            </a:custGeom>
            <a:solidFill>
              <a:srgbClr val="F491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4459236" y="2367044"/>
              <a:ext cx="47897" cy="92649"/>
            </a:xfrm>
            <a:custGeom>
              <a:rect b="b" l="l" r="r" t="t"/>
              <a:pathLst>
                <a:path extrusionOk="0" h="4006" w="2071">
                  <a:moveTo>
                    <a:pt x="0" y="0"/>
                  </a:moveTo>
                  <a:lnTo>
                    <a:pt x="0" y="4006"/>
                  </a:lnTo>
                  <a:lnTo>
                    <a:pt x="2070" y="4006"/>
                  </a:lnTo>
                  <a:lnTo>
                    <a:pt x="2070" y="0"/>
                  </a:lnTo>
                  <a:close/>
                </a:path>
              </a:pathLst>
            </a:custGeom>
            <a:solidFill>
              <a:srgbClr val="C221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4714229" y="2195746"/>
              <a:ext cx="93088" cy="91469"/>
            </a:xfrm>
            <a:custGeom>
              <a:rect b="b" l="l" r="r" t="t"/>
              <a:pathLst>
                <a:path extrusionOk="0" h="3955" w="4025">
                  <a:moveTo>
                    <a:pt x="2044" y="1"/>
                  </a:moveTo>
                  <a:cubicBezTo>
                    <a:pt x="1538" y="1"/>
                    <a:pt x="1031" y="195"/>
                    <a:pt x="643" y="583"/>
                  </a:cubicBezTo>
                  <a:cubicBezTo>
                    <a:pt x="206" y="1020"/>
                    <a:pt x="1" y="1618"/>
                    <a:pt x="81" y="2233"/>
                  </a:cubicBezTo>
                  <a:cubicBezTo>
                    <a:pt x="114" y="2440"/>
                    <a:pt x="293" y="2593"/>
                    <a:pt x="496" y="2593"/>
                  </a:cubicBezTo>
                  <a:cubicBezTo>
                    <a:pt x="513" y="2593"/>
                    <a:pt x="529" y="2592"/>
                    <a:pt x="545" y="2590"/>
                  </a:cubicBezTo>
                  <a:cubicBezTo>
                    <a:pt x="768" y="2554"/>
                    <a:pt x="929" y="2349"/>
                    <a:pt x="902" y="2126"/>
                  </a:cubicBezTo>
                  <a:cubicBezTo>
                    <a:pt x="857" y="1769"/>
                    <a:pt x="973" y="1412"/>
                    <a:pt x="1232" y="1163"/>
                  </a:cubicBezTo>
                  <a:cubicBezTo>
                    <a:pt x="1455" y="935"/>
                    <a:pt x="1749" y="821"/>
                    <a:pt x="2044" y="821"/>
                  </a:cubicBezTo>
                  <a:cubicBezTo>
                    <a:pt x="2338" y="821"/>
                    <a:pt x="2633" y="935"/>
                    <a:pt x="2856" y="1163"/>
                  </a:cubicBezTo>
                  <a:cubicBezTo>
                    <a:pt x="3079" y="1377"/>
                    <a:pt x="3195" y="1671"/>
                    <a:pt x="3195" y="1974"/>
                  </a:cubicBezTo>
                  <a:cubicBezTo>
                    <a:pt x="3195" y="2287"/>
                    <a:pt x="3079" y="2572"/>
                    <a:pt x="2856" y="2795"/>
                  </a:cubicBezTo>
                  <a:cubicBezTo>
                    <a:pt x="2638" y="3012"/>
                    <a:pt x="2352" y="3129"/>
                    <a:pt x="2049" y="3129"/>
                  </a:cubicBezTo>
                  <a:cubicBezTo>
                    <a:pt x="1991" y="3129"/>
                    <a:pt x="1933" y="3125"/>
                    <a:pt x="1874" y="3116"/>
                  </a:cubicBezTo>
                  <a:cubicBezTo>
                    <a:pt x="1853" y="3113"/>
                    <a:pt x="1831" y="3111"/>
                    <a:pt x="1810" y="3111"/>
                  </a:cubicBezTo>
                  <a:cubicBezTo>
                    <a:pt x="1605" y="3111"/>
                    <a:pt x="1434" y="3262"/>
                    <a:pt x="1402" y="3464"/>
                  </a:cubicBezTo>
                  <a:cubicBezTo>
                    <a:pt x="1366" y="3687"/>
                    <a:pt x="1526" y="3901"/>
                    <a:pt x="1749" y="3928"/>
                  </a:cubicBezTo>
                  <a:cubicBezTo>
                    <a:pt x="1848" y="3946"/>
                    <a:pt x="1946" y="3955"/>
                    <a:pt x="2044" y="3955"/>
                  </a:cubicBezTo>
                  <a:cubicBezTo>
                    <a:pt x="2561" y="3955"/>
                    <a:pt x="3070" y="3750"/>
                    <a:pt x="3444" y="3375"/>
                  </a:cubicBezTo>
                  <a:cubicBezTo>
                    <a:pt x="3819" y="3000"/>
                    <a:pt x="4024" y="2501"/>
                    <a:pt x="4024" y="1974"/>
                  </a:cubicBezTo>
                  <a:cubicBezTo>
                    <a:pt x="4024" y="1448"/>
                    <a:pt x="3819" y="948"/>
                    <a:pt x="3444" y="583"/>
                  </a:cubicBezTo>
                  <a:cubicBezTo>
                    <a:pt x="3056" y="195"/>
                    <a:pt x="2550" y="1"/>
                    <a:pt x="2044"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4725376" y="2257378"/>
              <a:ext cx="21069" cy="19103"/>
            </a:xfrm>
            <a:custGeom>
              <a:rect b="b" l="l" r="r" t="t"/>
              <a:pathLst>
                <a:path extrusionOk="0" h="826" w="911">
                  <a:moveTo>
                    <a:pt x="451" y="1"/>
                  </a:moveTo>
                  <a:cubicBezTo>
                    <a:pt x="346" y="1"/>
                    <a:pt x="242" y="41"/>
                    <a:pt x="161" y="121"/>
                  </a:cubicBezTo>
                  <a:cubicBezTo>
                    <a:pt x="1" y="282"/>
                    <a:pt x="1" y="549"/>
                    <a:pt x="161" y="710"/>
                  </a:cubicBezTo>
                  <a:cubicBezTo>
                    <a:pt x="242" y="790"/>
                    <a:pt x="349" y="826"/>
                    <a:pt x="456" y="826"/>
                  </a:cubicBezTo>
                  <a:cubicBezTo>
                    <a:pt x="563" y="826"/>
                    <a:pt x="670" y="790"/>
                    <a:pt x="750" y="710"/>
                  </a:cubicBezTo>
                  <a:cubicBezTo>
                    <a:pt x="911" y="549"/>
                    <a:pt x="911" y="291"/>
                    <a:pt x="750" y="130"/>
                  </a:cubicBezTo>
                  <a:lnTo>
                    <a:pt x="741" y="121"/>
                  </a:lnTo>
                  <a:cubicBezTo>
                    <a:pt x="661" y="41"/>
                    <a:pt x="556" y="1"/>
                    <a:pt x="451"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4597880" y="2066653"/>
              <a:ext cx="327254" cy="350567"/>
            </a:xfrm>
            <a:custGeom>
              <a:rect b="b" l="l" r="r" t="t"/>
              <a:pathLst>
                <a:path extrusionOk="0" h="15158" w="14150">
                  <a:moveTo>
                    <a:pt x="7075" y="821"/>
                  </a:moveTo>
                  <a:cubicBezTo>
                    <a:pt x="7753" y="821"/>
                    <a:pt x="8440" y="1499"/>
                    <a:pt x="8966" y="2677"/>
                  </a:cubicBezTo>
                  <a:cubicBezTo>
                    <a:pt x="9002" y="2748"/>
                    <a:pt x="9029" y="2810"/>
                    <a:pt x="9055" y="2882"/>
                  </a:cubicBezTo>
                  <a:cubicBezTo>
                    <a:pt x="8413" y="3033"/>
                    <a:pt x="7744" y="3256"/>
                    <a:pt x="7075" y="3542"/>
                  </a:cubicBezTo>
                  <a:cubicBezTo>
                    <a:pt x="6406" y="3256"/>
                    <a:pt x="5737" y="3033"/>
                    <a:pt x="5094" y="2882"/>
                  </a:cubicBezTo>
                  <a:cubicBezTo>
                    <a:pt x="5121" y="2810"/>
                    <a:pt x="5148" y="2748"/>
                    <a:pt x="5184" y="2677"/>
                  </a:cubicBezTo>
                  <a:cubicBezTo>
                    <a:pt x="5710" y="1499"/>
                    <a:pt x="6397" y="821"/>
                    <a:pt x="7075" y="821"/>
                  </a:cubicBezTo>
                  <a:close/>
                  <a:moveTo>
                    <a:pt x="4818" y="3658"/>
                  </a:moveTo>
                  <a:cubicBezTo>
                    <a:pt x="5210" y="3756"/>
                    <a:pt x="5621" y="3872"/>
                    <a:pt x="6040" y="4024"/>
                  </a:cubicBezTo>
                  <a:cubicBezTo>
                    <a:pt x="5781" y="4149"/>
                    <a:pt x="5523" y="4291"/>
                    <a:pt x="5264" y="4443"/>
                  </a:cubicBezTo>
                  <a:cubicBezTo>
                    <a:pt x="5005" y="4586"/>
                    <a:pt x="4755" y="4737"/>
                    <a:pt x="4514" y="4898"/>
                  </a:cubicBezTo>
                  <a:cubicBezTo>
                    <a:pt x="4595" y="4470"/>
                    <a:pt x="4693" y="4050"/>
                    <a:pt x="4818" y="3658"/>
                  </a:cubicBezTo>
                  <a:close/>
                  <a:moveTo>
                    <a:pt x="9332" y="3658"/>
                  </a:moveTo>
                  <a:cubicBezTo>
                    <a:pt x="9457" y="4050"/>
                    <a:pt x="9555" y="4470"/>
                    <a:pt x="9635" y="4898"/>
                  </a:cubicBezTo>
                  <a:cubicBezTo>
                    <a:pt x="9394" y="4737"/>
                    <a:pt x="9145" y="4586"/>
                    <a:pt x="8886" y="4443"/>
                  </a:cubicBezTo>
                  <a:cubicBezTo>
                    <a:pt x="8627" y="4291"/>
                    <a:pt x="8368" y="4149"/>
                    <a:pt x="8110" y="4024"/>
                  </a:cubicBezTo>
                  <a:cubicBezTo>
                    <a:pt x="8529" y="3872"/>
                    <a:pt x="8939" y="3756"/>
                    <a:pt x="9332" y="3658"/>
                  </a:cubicBezTo>
                  <a:close/>
                  <a:moveTo>
                    <a:pt x="3158" y="3453"/>
                  </a:moveTo>
                  <a:cubicBezTo>
                    <a:pt x="3355" y="3453"/>
                    <a:pt x="3560" y="3462"/>
                    <a:pt x="3783" y="3488"/>
                  </a:cubicBezTo>
                  <a:cubicBezTo>
                    <a:pt x="3854" y="3497"/>
                    <a:pt x="3926" y="3506"/>
                    <a:pt x="3997" y="3515"/>
                  </a:cubicBezTo>
                  <a:cubicBezTo>
                    <a:pt x="3810" y="4149"/>
                    <a:pt x="3667" y="4835"/>
                    <a:pt x="3578" y="5558"/>
                  </a:cubicBezTo>
                  <a:cubicBezTo>
                    <a:pt x="2998" y="6004"/>
                    <a:pt x="2472" y="6468"/>
                    <a:pt x="2017" y="6950"/>
                  </a:cubicBezTo>
                  <a:cubicBezTo>
                    <a:pt x="1972" y="6887"/>
                    <a:pt x="1927" y="6825"/>
                    <a:pt x="1883" y="6771"/>
                  </a:cubicBezTo>
                  <a:cubicBezTo>
                    <a:pt x="1124" y="5719"/>
                    <a:pt x="893" y="4782"/>
                    <a:pt x="1223" y="4202"/>
                  </a:cubicBezTo>
                  <a:cubicBezTo>
                    <a:pt x="1508" y="3711"/>
                    <a:pt x="2195" y="3453"/>
                    <a:pt x="3158" y="3453"/>
                  </a:cubicBezTo>
                  <a:close/>
                  <a:moveTo>
                    <a:pt x="11000" y="3454"/>
                  </a:moveTo>
                  <a:cubicBezTo>
                    <a:pt x="11957" y="3454"/>
                    <a:pt x="12647" y="3715"/>
                    <a:pt x="12927" y="4202"/>
                  </a:cubicBezTo>
                  <a:cubicBezTo>
                    <a:pt x="13257" y="4782"/>
                    <a:pt x="13025" y="5719"/>
                    <a:pt x="12267" y="6771"/>
                  </a:cubicBezTo>
                  <a:cubicBezTo>
                    <a:pt x="12222" y="6825"/>
                    <a:pt x="12178" y="6887"/>
                    <a:pt x="12133" y="6950"/>
                  </a:cubicBezTo>
                  <a:cubicBezTo>
                    <a:pt x="11678" y="6468"/>
                    <a:pt x="11152" y="6004"/>
                    <a:pt x="10572" y="5558"/>
                  </a:cubicBezTo>
                  <a:cubicBezTo>
                    <a:pt x="10483" y="4835"/>
                    <a:pt x="10340" y="4149"/>
                    <a:pt x="10153" y="3515"/>
                  </a:cubicBezTo>
                  <a:cubicBezTo>
                    <a:pt x="10224" y="3506"/>
                    <a:pt x="10295" y="3497"/>
                    <a:pt x="10367" y="3488"/>
                  </a:cubicBezTo>
                  <a:cubicBezTo>
                    <a:pt x="10589" y="3465"/>
                    <a:pt x="10800" y="3454"/>
                    <a:pt x="11000" y="3454"/>
                  </a:cubicBezTo>
                  <a:close/>
                  <a:moveTo>
                    <a:pt x="3471" y="6700"/>
                  </a:moveTo>
                  <a:lnTo>
                    <a:pt x="3471" y="6700"/>
                  </a:lnTo>
                  <a:cubicBezTo>
                    <a:pt x="3462" y="6985"/>
                    <a:pt x="3453" y="7280"/>
                    <a:pt x="3453" y="7574"/>
                  </a:cubicBezTo>
                  <a:cubicBezTo>
                    <a:pt x="3453" y="7878"/>
                    <a:pt x="3462" y="8172"/>
                    <a:pt x="3471" y="8457"/>
                  </a:cubicBezTo>
                  <a:cubicBezTo>
                    <a:pt x="3141" y="8172"/>
                    <a:pt x="2828" y="7878"/>
                    <a:pt x="2552" y="7574"/>
                  </a:cubicBezTo>
                  <a:cubicBezTo>
                    <a:pt x="2828" y="7280"/>
                    <a:pt x="3141" y="6985"/>
                    <a:pt x="3471" y="6700"/>
                  </a:cubicBezTo>
                  <a:close/>
                  <a:moveTo>
                    <a:pt x="10679" y="6700"/>
                  </a:moveTo>
                  <a:lnTo>
                    <a:pt x="10679" y="6700"/>
                  </a:lnTo>
                  <a:cubicBezTo>
                    <a:pt x="11009" y="6985"/>
                    <a:pt x="11321" y="7280"/>
                    <a:pt x="11598" y="7574"/>
                  </a:cubicBezTo>
                  <a:cubicBezTo>
                    <a:pt x="11321" y="7878"/>
                    <a:pt x="11009" y="8172"/>
                    <a:pt x="10679" y="8457"/>
                  </a:cubicBezTo>
                  <a:cubicBezTo>
                    <a:pt x="10688" y="8172"/>
                    <a:pt x="10697" y="7878"/>
                    <a:pt x="10697" y="7574"/>
                  </a:cubicBezTo>
                  <a:cubicBezTo>
                    <a:pt x="10697" y="7280"/>
                    <a:pt x="10688" y="6985"/>
                    <a:pt x="10679" y="6700"/>
                  </a:cubicBezTo>
                  <a:close/>
                  <a:moveTo>
                    <a:pt x="7075" y="4434"/>
                  </a:moveTo>
                  <a:cubicBezTo>
                    <a:pt x="7539" y="4648"/>
                    <a:pt x="8012" y="4880"/>
                    <a:pt x="8475" y="5157"/>
                  </a:cubicBezTo>
                  <a:cubicBezTo>
                    <a:pt x="8939" y="5424"/>
                    <a:pt x="9385" y="5710"/>
                    <a:pt x="9796" y="6004"/>
                  </a:cubicBezTo>
                  <a:cubicBezTo>
                    <a:pt x="9849" y="6513"/>
                    <a:pt x="9876" y="7039"/>
                    <a:pt x="9876" y="7574"/>
                  </a:cubicBezTo>
                  <a:cubicBezTo>
                    <a:pt x="9876" y="8109"/>
                    <a:pt x="9849" y="8636"/>
                    <a:pt x="9796" y="9144"/>
                  </a:cubicBezTo>
                  <a:cubicBezTo>
                    <a:pt x="9385" y="9448"/>
                    <a:pt x="8939" y="9733"/>
                    <a:pt x="8475" y="10001"/>
                  </a:cubicBezTo>
                  <a:cubicBezTo>
                    <a:pt x="8012" y="10268"/>
                    <a:pt x="7539" y="10509"/>
                    <a:pt x="7075" y="10723"/>
                  </a:cubicBezTo>
                  <a:cubicBezTo>
                    <a:pt x="6611" y="10509"/>
                    <a:pt x="6138" y="10268"/>
                    <a:pt x="5674" y="10001"/>
                  </a:cubicBezTo>
                  <a:cubicBezTo>
                    <a:pt x="5210" y="9733"/>
                    <a:pt x="4764" y="9448"/>
                    <a:pt x="4354" y="9144"/>
                  </a:cubicBezTo>
                  <a:cubicBezTo>
                    <a:pt x="4300" y="8636"/>
                    <a:pt x="4274" y="8109"/>
                    <a:pt x="4274" y="7574"/>
                  </a:cubicBezTo>
                  <a:cubicBezTo>
                    <a:pt x="4274" y="7039"/>
                    <a:pt x="4300" y="6513"/>
                    <a:pt x="4354" y="6004"/>
                  </a:cubicBezTo>
                  <a:cubicBezTo>
                    <a:pt x="4764" y="5710"/>
                    <a:pt x="5210" y="5424"/>
                    <a:pt x="5674" y="5157"/>
                  </a:cubicBezTo>
                  <a:cubicBezTo>
                    <a:pt x="6138" y="4880"/>
                    <a:pt x="6611" y="4648"/>
                    <a:pt x="7075" y="4434"/>
                  </a:cubicBezTo>
                  <a:close/>
                  <a:moveTo>
                    <a:pt x="4514" y="10250"/>
                  </a:moveTo>
                  <a:lnTo>
                    <a:pt x="4514" y="10250"/>
                  </a:lnTo>
                  <a:cubicBezTo>
                    <a:pt x="4755" y="10411"/>
                    <a:pt x="5005" y="10563"/>
                    <a:pt x="5264" y="10714"/>
                  </a:cubicBezTo>
                  <a:cubicBezTo>
                    <a:pt x="5523" y="10866"/>
                    <a:pt x="5781" y="11000"/>
                    <a:pt x="6040" y="11134"/>
                  </a:cubicBezTo>
                  <a:cubicBezTo>
                    <a:pt x="5621" y="11285"/>
                    <a:pt x="5210" y="11401"/>
                    <a:pt x="4818" y="11491"/>
                  </a:cubicBezTo>
                  <a:cubicBezTo>
                    <a:pt x="4693" y="11107"/>
                    <a:pt x="4595" y="10688"/>
                    <a:pt x="4514" y="10250"/>
                  </a:cubicBezTo>
                  <a:close/>
                  <a:moveTo>
                    <a:pt x="9635" y="10250"/>
                  </a:moveTo>
                  <a:lnTo>
                    <a:pt x="9635" y="10250"/>
                  </a:lnTo>
                  <a:cubicBezTo>
                    <a:pt x="9555" y="10688"/>
                    <a:pt x="9457" y="11107"/>
                    <a:pt x="9332" y="11491"/>
                  </a:cubicBezTo>
                  <a:cubicBezTo>
                    <a:pt x="8939" y="11401"/>
                    <a:pt x="8529" y="11285"/>
                    <a:pt x="8110" y="11134"/>
                  </a:cubicBezTo>
                  <a:cubicBezTo>
                    <a:pt x="8368" y="11000"/>
                    <a:pt x="8627" y="10866"/>
                    <a:pt x="8886" y="10714"/>
                  </a:cubicBezTo>
                  <a:cubicBezTo>
                    <a:pt x="9145" y="10563"/>
                    <a:pt x="9394" y="10411"/>
                    <a:pt x="9635" y="10250"/>
                  </a:cubicBezTo>
                  <a:close/>
                  <a:moveTo>
                    <a:pt x="2017" y="8208"/>
                  </a:moveTo>
                  <a:cubicBezTo>
                    <a:pt x="2472" y="8689"/>
                    <a:pt x="2998" y="9153"/>
                    <a:pt x="3578" y="9599"/>
                  </a:cubicBezTo>
                  <a:cubicBezTo>
                    <a:pt x="3667" y="10322"/>
                    <a:pt x="3810" y="11009"/>
                    <a:pt x="3997" y="11642"/>
                  </a:cubicBezTo>
                  <a:cubicBezTo>
                    <a:pt x="3926" y="11651"/>
                    <a:pt x="3854" y="11660"/>
                    <a:pt x="3783" y="11669"/>
                  </a:cubicBezTo>
                  <a:cubicBezTo>
                    <a:pt x="3565" y="11692"/>
                    <a:pt x="3357" y="11703"/>
                    <a:pt x="3160" y="11703"/>
                  </a:cubicBezTo>
                  <a:cubicBezTo>
                    <a:pt x="2197" y="11703"/>
                    <a:pt x="1504" y="11437"/>
                    <a:pt x="1223" y="10955"/>
                  </a:cubicBezTo>
                  <a:cubicBezTo>
                    <a:pt x="893" y="10366"/>
                    <a:pt x="1124" y="9430"/>
                    <a:pt x="1883" y="8386"/>
                  </a:cubicBezTo>
                  <a:cubicBezTo>
                    <a:pt x="1927" y="8324"/>
                    <a:pt x="1972" y="8270"/>
                    <a:pt x="2017" y="8208"/>
                  </a:cubicBezTo>
                  <a:close/>
                  <a:moveTo>
                    <a:pt x="12133" y="8208"/>
                  </a:moveTo>
                  <a:cubicBezTo>
                    <a:pt x="12178" y="8270"/>
                    <a:pt x="12222" y="8324"/>
                    <a:pt x="12267" y="8386"/>
                  </a:cubicBezTo>
                  <a:cubicBezTo>
                    <a:pt x="13025" y="9430"/>
                    <a:pt x="13257" y="10366"/>
                    <a:pt x="12927" y="10955"/>
                  </a:cubicBezTo>
                  <a:cubicBezTo>
                    <a:pt x="12646" y="11437"/>
                    <a:pt x="11952" y="11703"/>
                    <a:pt x="10990" y="11703"/>
                  </a:cubicBezTo>
                  <a:cubicBezTo>
                    <a:pt x="10793" y="11703"/>
                    <a:pt x="10585" y="11692"/>
                    <a:pt x="10367" y="11669"/>
                  </a:cubicBezTo>
                  <a:cubicBezTo>
                    <a:pt x="10295" y="11660"/>
                    <a:pt x="10224" y="11651"/>
                    <a:pt x="10153" y="11642"/>
                  </a:cubicBezTo>
                  <a:cubicBezTo>
                    <a:pt x="10340" y="11009"/>
                    <a:pt x="10483" y="10322"/>
                    <a:pt x="10572" y="9599"/>
                  </a:cubicBezTo>
                  <a:cubicBezTo>
                    <a:pt x="11152" y="9153"/>
                    <a:pt x="11678" y="8689"/>
                    <a:pt x="12133" y="8208"/>
                  </a:cubicBezTo>
                  <a:close/>
                  <a:moveTo>
                    <a:pt x="7075" y="11615"/>
                  </a:moveTo>
                  <a:cubicBezTo>
                    <a:pt x="7744" y="11901"/>
                    <a:pt x="8413" y="12124"/>
                    <a:pt x="9055" y="12276"/>
                  </a:cubicBezTo>
                  <a:cubicBezTo>
                    <a:pt x="9029" y="12338"/>
                    <a:pt x="9002" y="12409"/>
                    <a:pt x="8966" y="12472"/>
                  </a:cubicBezTo>
                  <a:cubicBezTo>
                    <a:pt x="8440" y="13658"/>
                    <a:pt x="7753" y="14327"/>
                    <a:pt x="7075" y="14327"/>
                  </a:cubicBezTo>
                  <a:cubicBezTo>
                    <a:pt x="6397" y="14327"/>
                    <a:pt x="5710" y="13658"/>
                    <a:pt x="5184" y="12472"/>
                  </a:cubicBezTo>
                  <a:cubicBezTo>
                    <a:pt x="5148" y="12409"/>
                    <a:pt x="5121" y="12338"/>
                    <a:pt x="5094" y="12276"/>
                  </a:cubicBezTo>
                  <a:cubicBezTo>
                    <a:pt x="5737" y="12124"/>
                    <a:pt x="6406" y="11901"/>
                    <a:pt x="7075" y="11615"/>
                  </a:cubicBezTo>
                  <a:close/>
                  <a:moveTo>
                    <a:pt x="7075" y="0"/>
                  </a:moveTo>
                  <a:cubicBezTo>
                    <a:pt x="6049" y="0"/>
                    <a:pt x="5103" y="830"/>
                    <a:pt x="4425" y="2346"/>
                  </a:cubicBezTo>
                  <a:cubicBezTo>
                    <a:pt x="4372" y="2462"/>
                    <a:pt x="4318" y="2587"/>
                    <a:pt x="4274" y="2721"/>
                  </a:cubicBezTo>
                  <a:cubicBezTo>
                    <a:pt x="4131" y="2703"/>
                    <a:pt x="3997" y="2685"/>
                    <a:pt x="3863" y="2668"/>
                  </a:cubicBezTo>
                  <a:cubicBezTo>
                    <a:pt x="3617" y="2642"/>
                    <a:pt x="3381" y="2630"/>
                    <a:pt x="3155" y="2630"/>
                  </a:cubicBezTo>
                  <a:cubicBezTo>
                    <a:pt x="1878" y="2630"/>
                    <a:pt x="949" y="3033"/>
                    <a:pt x="509" y="3792"/>
                  </a:cubicBezTo>
                  <a:cubicBezTo>
                    <a:pt x="0" y="4684"/>
                    <a:pt x="250" y="5915"/>
                    <a:pt x="1214" y="7253"/>
                  </a:cubicBezTo>
                  <a:cubicBezTo>
                    <a:pt x="1294" y="7360"/>
                    <a:pt x="1383" y="7467"/>
                    <a:pt x="1463" y="7574"/>
                  </a:cubicBezTo>
                  <a:cubicBezTo>
                    <a:pt x="1383" y="7681"/>
                    <a:pt x="1294" y="7797"/>
                    <a:pt x="1214" y="7904"/>
                  </a:cubicBezTo>
                  <a:cubicBezTo>
                    <a:pt x="250" y="9242"/>
                    <a:pt x="0" y="10474"/>
                    <a:pt x="509" y="11366"/>
                  </a:cubicBezTo>
                  <a:cubicBezTo>
                    <a:pt x="955" y="12124"/>
                    <a:pt x="1874" y="12525"/>
                    <a:pt x="3150" y="12525"/>
                  </a:cubicBezTo>
                  <a:cubicBezTo>
                    <a:pt x="3382" y="12525"/>
                    <a:pt x="3613" y="12516"/>
                    <a:pt x="3863" y="12490"/>
                  </a:cubicBezTo>
                  <a:cubicBezTo>
                    <a:pt x="3997" y="12472"/>
                    <a:pt x="4131" y="12454"/>
                    <a:pt x="4274" y="12436"/>
                  </a:cubicBezTo>
                  <a:cubicBezTo>
                    <a:pt x="4318" y="12561"/>
                    <a:pt x="4372" y="12686"/>
                    <a:pt x="4425" y="12811"/>
                  </a:cubicBezTo>
                  <a:cubicBezTo>
                    <a:pt x="5103" y="14318"/>
                    <a:pt x="6049" y="15157"/>
                    <a:pt x="7075" y="15157"/>
                  </a:cubicBezTo>
                  <a:cubicBezTo>
                    <a:pt x="8101" y="15157"/>
                    <a:pt x="9046" y="14318"/>
                    <a:pt x="9724" y="12811"/>
                  </a:cubicBezTo>
                  <a:cubicBezTo>
                    <a:pt x="9778" y="12686"/>
                    <a:pt x="9831" y="12561"/>
                    <a:pt x="9876" y="12436"/>
                  </a:cubicBezTo>
                  <a:cubicBezTo>
                    <a:pt x="10019" y="12454"/>
                    <a:pt x="10153" y="12472"/>
                    <a:pt x="10286" y="12490"/>
                  </a:cubicBezTo>
                  <a:cubicBezTo>
                    <a:pt x="10536" y="12516"/>
                    <a:pt x="10768" y="12525"/>
                    <a:pt x="10991" y="12525"/>
                  </a:cubicBezTo>
                  <a:cubicBezTo>
                    <a:pt x="12276" y="12525"/>
                    <a:pt x="13195" y="12124"/>
                    <a:pt x="13632" y="11366"/>
                  </a:cubicBezTo>
                  <a:cubicBezTo>
                    <a:pt x="14149" y="10474"/>
                    <a:pt x="13899" y="9242"/>
                    <a:pt x="12936" y="7904"/>
                  </a:cubicBezTo>
                  <a:cubicBezTo>
                    <a:pt x="12856" y="7797"/>
                    <a:pt x="12766" y="7681"/>
                    <a:pt x="12686" y="7574"/>
                  </a:cubicBezTo>
                  <a:cubicBezTo>
                    <a:pt x="12766" y="7467"/>
                    <a:pt x="12856" y="7360"/>
                    <a:pt x="12936" y="7253"/>
                  </a:cubicBezTo>
                  <a:cubicBezTo>
                    <a:pt x="13899" y="5915"/>
                    <a:pt x="14149" y="4684"/>
                    <a:pt x="13641" y="3792"/>
                  </a:cubicBezTo>
                  <a:cubicBezTo>
                    <a:pt x="13201" y="3033"/>
                    <a:pt x="12271" y="2630"/>
                    <a:pt x="10994" y="2630"/>
                  </a:cubicBezTo>
                  <a:cubicBezTo>
                    <a:pt x="10769" y="2630"/>
                    <a:pt x="10533" y="2642"/>
                    <a:pt x="10286" y="2668"/>
                  </a:cubicBezTo>
                  <a:cubicBezTo>
                    <a:pt x="10153" y="2685"/>
                    <a:pt x="10019" y="2703"/>
                    <a:pt x="9876" y="2721"/>
                  </a:cubicBezTo>
                  <a:cubicBezTo>
                    <a:pt x="9831" y="2587"/>
                    <a:pt x="9778" y="2462"/>
                    <a:pt x="9724" y="2346"/>
                  </a:cubicBezTo>
                  <a:cubicBezTo>
                    <a:pt x="9046" y="830"/>
                    <a:pt x="8101" y="0"/>
                    <a:pt x="7075"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4506067" y="2367044"/>
              <a:ext cx="413080" cy="139274"/>
            </a:xfrm>
            <a:custGeom>
              <a:rect b="b" l="l" r="r" t="t"/>
              <a:pathLst>
                <a:path extrusionOk="0" h="6022" w="17861">
                  <a:moveTo>
                    <a:pt x="1" y="0"/>
                  </a:moveTo>
                  <a:lnTo>
                    <a:pt x="1" y="4184"/>
                  </a:lnTo>
                  <a:lnTo>
                    <a:pt x="1713" y="5219"/>
                  </a:lnTo>
                  <a:cubicBezTo>
                    <a:pt x="2579" y="5745"/>
                    <a:pt x="3578" y="6022"/>
                    <a:pt x="4595" y="6022"/>
                  </a:cubicBezTo>
                  <a:lnTo>
                    <a:pt x="12695" y="6022"/>
                  </a:lnTo>
                  <a:cubicBezTo>
                    <a:pt x="13775" y="6022"/>
                    <a:pt x="14818" y="5656"/>
                    <a:pt x="15657" y="4978"/>
                  </a:cubicBezTo>
                  <a:lnTo>
                    <a:pt x="17861" y="3194"/>
                  </a:lnTo>
                  <a:cubicBezTo>
                    <a:pt x="17638" y="3000"/>
                    <a:pt x="17362" y="2901"/>
                    <a:pt x="17084" y="2901"/>
                  </a:cubicBezTo>
                  <a:cubicBezTo>
                    <a:pt x="16850" y="2901"/>
                    <a:pt x="16614" y="2971"/>
                    <a:pt x="16406" y="3114"/>
                  </a:cubicBezTo>
                  <a:lnTo>
                    <a:pt x="13900" y="4996"/>
                  </a:lnTo>
                  <a:lnTo>
                    <a:pt x="11973" y="4996"/>
                  </a:lnTo>
                  <a:cubicBezTo>
                    <a:pt x="12731" y="4996"/>
                    <a:pt x="12954" y="3908"/>
                    <a:pt x="12419" y="3381"/>
                  </a:cubicBezTo>
                  <a:cubicBezTo>
                    <a:pt x="12410" y="3363"/>
                    <a:pt x="12392" y="3355"/>
                    <a:pt x="12383" y="3346"/>
                  </a:cubicBezTo>
                  <a:lnTo>
                    <a:pt x="11982" y="3346"/>
                  </a:lnTo>
                  <a:cubicBezTo>
                    <a:pt x="11982" y="3346"/>
                    <a:pt x="12196" y="3328"/>
                    <a:pt x="12285" y="3283"/>
                  </a:cubicBezTo>
                  <a:cubicBezTo>
                    <a:pt x="12151" y="3203"/>
                    <a:pt x="11839" y="3176"/>
                    <a:pt x="11839" y="3176"/>
                  </a:cubicBezTo>
                  <a:lnTo>
                    <a:pt x="8145" y="3176"/>
                  </a:lnTo>
                  <a:cubicBezTo>
                    <a:pt x="7815" y="3176"/>
                    <a:pt x="7494" y="3051"/>
                    <a:pt x="7262" y="2810"/>
                  </a:cubicBezTo>
                  <a:lnTo>
                    <a:pt x="5068" y="607"/>
                  </a:lnTo>
                  <a:cubicBezTo>
                    <a:pt x="4675" y="214"/>
                    <a:pt x="4149" y="0"/>
                    <a:pt x="360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4449754" y="2357539"/>
              <a:ext cx="488175" cy="196653"/>
            </a:xfrm>
            <a:custGeom>
              <a:rect b="b" l="l" r="r" t="t"/>
              <a:pathLst>
                <a:path extrusionOk="0" h="8503" w="21108">
                  <a:moveTo>
                    <a:pt x="6040" y="822"/>
                  </a:moveTo>
                  <a:cubicBezTo>
                    <a:pt x="6477" y="822"/>
                    <a:pt x="6896" y="991"/>
                    <a:pt x="7208" y="1303"/>
                  </a:cubicBezTo>
                  <a:lnTo>
                    <a:pt x="9403" y="3516"/>
                  </a:lnTo>
                  <a:cubicBezTo>
                    <a:pt x="9715" y="3828"/>
                    <a:pt x="10126" y="3997"/>
                    <a:pt x="10572" y="3997"/>
                  </a:cubicBezTo>
                  <a:lnTo>
                    <a:pt x="14274" y="3997"/>
                  </a:lnTo>
                  <a:cubicBezTo>
                    <a:pt x="14381" y="3997"/>
                    <a:pt x="14488" y="4042"/>
                    <a:pt x="14568" y="4122"/>
                  </a:cubicBezTo>
                  <a:cubicBezTo>
                    <a:pt x="14747" y="4301"/>
                    <a:pt x="14764" y="4604"/>
                    <a:pt x="14684" y="4791"/>
                  </a:cubicBezTo>
                  <a:cubicBezTo>
                    <a:pt x="14595" y="4988"/>
                    <a:pt x="14461" y="4988"/>
                    <a:pt x="14417" y="4988"/>
                  </a:cubicBezTo>
                  <a:lnTo>
                    <a:pt x="9046" y="4988"/>
                  </a:lnTo>
                  <a:cubicBezTo>
                    <a:pt x="8761" y="4988"/>
                    <a:pt x="8484" y="4907"/>
                    <a:pt x="8252" y="4756"/>
                  </a:cubicBezTo>
                  <a:lnTo>
                    <a:pt x="6923" y="3890"/>
                  </a:lnTo>
                  <a:lnTo>
                    <a:pt x="6914" y="3890"/>
                  </a:lnTo>
                  <a:cubicBezTo>
                    <a:pt x="6845" y="3845"/>
                    <a:pt x="6765" y="3820"/>
                    <a:pt x="6685" y="3820"/>
                  </a:cubicBezTo>
                  <a:cubicBezTo>
                    <a:pt x="6609" y="3820"/>
                    <a:pt x="6533" y="3843"/>
                    <a:pt x="6468" y="3890"/>
                  </a:cubicBezTo>
                  <a:cubicBezTo>
                    <a:pt x="6209" y="4078"/>
                    <a:pt x="6236" y="4426"/>
                    <a:pt x="6468" y="4577"/>
                  </a:cubicBezTo>
                  <a:lnTo>
                    <a:pt x="7797" y="5443"/>
                  </a:lnTo>
                  <a:cubicBezTo>
                    <a:pt x="8172" y="5692"/>
                    <a:pt x="8600" y="5817"/>
                    <a:pt x="9046" y="5817"/>
                  </a:cubicBezTo>
                  <a:lnTo>
                    <a:pt x="16370" y="5817"/>
                  </a:lnTo>
                  <a:cubicBezTo>
                    <a:pt x="16459" y="5817"/>
                    <a:pt x="16540" y="5791"/>
                    <a:pt x="16611" y="5737"/>
                  </a:cubicBezTo>
                  <a:lnTo>
                    <a:pt x="19118" y="3855"/>
                  </a:lnTo>
                  <a:cubicBezTo>
                    <a:pt x="19248" y="3767"/>
                    <a:pt x="19398" y="3723"/>
                    <a:pt x="19547" y="3723"/>
                  </a:cubicBezTo>
                  <a:cubicBezTo>
                    <a:pt x="19746" y="3723"/>
                    <a:pt x="19943" y="3800"/>
                    <a:pt x="20090" y="3953"/>
                  </a:cubicBezTo>
                  <a:lnTo>
                    <a:pt x="20135" y="3989"/>
                  </a:lnTo>
                  <a:cubicBezTo>
                    <a:pt x="20260" y="4113"/>
                    <a:pt x="20322" y="4283"/>
                    <a:pt x="20313" y="4461"/>
                  </a:cubicBezTo>
                  <a:cubicBezTo>
                    <a:pt x="20304" y="4649"/>
                    <a:pt x="20224" y="4809"/>
                    <a:pt x="20081" y="4916"/>
                  </a:cubicBezTo>
                  <a:lnTo>
                    <a:pt x="17860" y="6718"/>
                  </a:lnTo>
                  <a:cubicBezTo>
                    <a:pt x="17102" y="7334"/>
                    <a:pt x="16138" y="7673"/>
                    <a:pt x="15157" y="7673"/>
                  </a:cubicBezTo>
                  <a:lnTo>
                    <a:pt x="7048" y="7673"/>
                  </a:lnTo>
                  <a:cubicBezTo>
                    <a:pt x="6102" y="7673"/>
                    <a:pt x="5174" y="7414"/>
                    <a:pt x="4371" y="6924"/>
                  </a:cubicBezTo>
                  <a:lnTo>
                    <a:pt x="2891" y="6031"/>
                  </a:lnTo>
                  <a:lnTo>
                    <a:pt x="2891" y="4399"/>
                  </a:lnTo>
                  <a:cubicBezTo>
                    <a:pt x="2891" y="4194"/>
                    <a:pt x="2748" y="4006"/>
                    <a:pt x="2543" y="3980"/>
                  </a:cubicBezTo>
                  <a:cubicBezTo>
                    <a:pt x="2522" y="3977"/>
                    <a:pt x="2502" y="3975"/>
                    <a:pt x="2482" y="3975"/>
                  </a:cubicBezTo>
                  <a:cubicBezTo>
                    <a:pt x="2251" y="3975"/>
                    <a:pt x="2070" y="4160"/>
                    <a:pt x="2070" y="4390"/>
                  </a:cubicBezTo>
                  <a:lnTo>
                    <a:pt x="2070" y="5773"/>
                  </a:lnTo>
                  <a:lnTo>
                    <a:pt x="830" y="5773"/>
                  </a:lnTo>
                  <a:lnTo>
                    <a:pt x="830" y="822"/>
                  </a:lnTo>
                  <a:lnTo>
                    <a:pt x="2070" y="822"/>
                  </a:lnTo>
                  <a:lnTo>
                    <a:pt x="2070" y="1937"/>
                  </a:lnTo>
                  <a:cubicBezTo>
                    <a:pt x="2070" y="2124"/>
                    <a:pt x="2195" y="2302"/>
                    <a:pt x="2382" y="2347"/>
                  </a:cubicBezTo>
                  <a:cubicBezTo>
                    <a:pt x="2415" y="2355"/>
                    <a:pt x="2447" y="2358"/>
                    <a:pt x="2479" y="2358"/>
                  </a:cubicBezTo>
                  <a:cubicBezTo>
                    <a:pt x="2705" y="2358"/>
                    <a:pt x="2891" y="2173"/>
                    <a:pt x="2891" y="1946"/>
                  </a:cubicBezTo>
                  <a:lnTo>
                    <a:pt x="2891" y="822"/>
                  </a:lnTo>
                  <a:close/>
                  <a:moveTo>
                    <a:pt x="410" y="1"/>
                  </a:moveTo>
                  <a:cubicBezTo>
                    <a:pt x="187" y="1"/>
                    <a:pt x="0" y="179"/>
                    <a:pt x="0" y="411"/>
                  </a:cubicBezTo>
                  <a:lnTo>
                    <a:pt x="0" y="6192"/>
                  </a:lnTo>
                  <a:cubicBezTo>
                    <a:pt x="0" y="6415"/>
                    <a:pt x="187" y="6602"/>
                    <a:pt x="410" y="6602"/>
                  </a:cubicBezTo>
                  <a:lnTo>
                    <a:pt x="2221" y="6602"/>
                  </a:lnTo>
                  <a:lnTo>
                    <a:pt x="3916" y="7637"/>
                  </a:lnTo>
                  <a:cubicBezTo>
                    <a:pt x="4853" y="8199"/>
                    <a:pt x="5924" y="8503"/>
                    <a:pt x="7012" y="8503"/>
                  </a:cubicBezTo>
                  <a:lnTo>
                    <a:pt x="15103" y="8503"/>
                  </a:lnTo>
                  <a:cubicBezTo>
                    <a:pt x="16272" y="8503"/>
                    <a:pt x="17423" y="8092"/>
                    <a:pt x="18333" y="7361"/>
                  </a:cubicBezTo>
                  <a:lnTo>
                    <a:pt x="20554" y="5559"/>
                  </a:lnTo>
                  <a:cubicBezTo>
                    <a:pt x="20866" y="5300"/>
                    <a:pt x="21063" y="4916"/>
                    <a:pt x="21089" y="4506"/>
                  </a:cubicBezTo>
                  <a:cubicBezTo>
                    <a:pt x="21107" y="4096"/>
                    <a:pt x="20956" y="3694"/>
                    <a:pt x="20661" y="3400"/>
                  </a:cubicBezTo>
                  <a:lnTo>
                    <a:pt x="20608" y="3346"/>
                  </a:lnTo>
                  <a:cubicBezTo>
                    <a:pt x="20304" y="3043"/>
                    <a:pt x="19903" y="2886"/>
                    <a:pt x="19500" y="2886"/>
                  </a:cubicBezTo>
                  <a:cubicBezTo>
                    <a:pt x="19180" y="2886"/>
                    <a:pt x="18859" y="2985"/>
                    <a:pt x="18583" y="3186"/>
                  </a:cubicBezTo>
                  <a:lnTo>
                    <a:pt x="18574" y="3186"/>
                  </a:lnTo>
                  <a:lnTo>
                    <a:pt x="16174" y="4988"/>
                  </a:lnTo>
                  <a:lnTo>
                    <a:pt x="15478" y="4988"/>
                  </a:lnTo>
                  <a:cubicBezTo>
                    <a:pt x="15639" y="4488"/>
                    <a:pt x="15514" y="3899"/>
                    <a:pt x="15148" y="3534"/>
                  </a:cubicBezTo>
                  <a:cubicBezTo>
                    <a:pt x="14916" y="3302"/>
                    <a:pt x="14613" y="3177"/>
                    <a:pt x="14292" y="3177"/>
                  </a:cubicBezTo>
                  <a:lnTo>
                    <a:pt x="10589" y="3177"/>
                  </a:lnTo>
                  <a:cubicBezTo>
                    <a:pt x="10366" y="3177"/>
                    <a:pt x="10161" y="3088"/>
                    <a:pt x="10001" y="2936"/>
                  </a:cubicBezTo>
                  <a:lnTo>
                    <a:pt x="7806" y="723"/>
                  </a:lnTo>
                  <a:cubicBezTo>
                    <a:pt x="7333" y="260"/>
                    <a:pt x="6709" y="1"/>
                    <a:pt x="6049"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4497603" y="2421784"/>
              <a:ext cx="19011" cy="19196"/>
            </a:xfrm>
            <a:custGeom>
              <a:rect b="b" l="l" r="r" t="t"/>
              <a:pathLst>
                <a:path extrusionOk="0" h="830" w="822">
                  <a:moveTo>
                    <a:pt x="406" y="1"/>
                  </a:moveTo>
                  <a:cubicBezTo>
                    <a:pt x="353" y="1"/>
                    <a:pt x="298" y="11"/>
                    <a:pt x="242" y="33"/>
                  </a:cubicBezTo>
                  <a:cubicBezTo>
                    <a:pt x="90" y="95"/>
                    <a:pt x="1" y="238"/>
                    <a:pt x="1" y="399"/>
                  </a:cubicBezTo>
                  <a:lnTo>
                    <a:pt x="1" y="408"/>
                  </a:lnTo>
                  <a:cubicBezTo>
                    <a:pt x="1" y="604"/>
                    <a:pt x="126" y="773"/>
                    <a:pt x="313" y="818"/>
                  </a:cubicBezTo>
                  <a:cubicBezTo>
                    <a:pt x="346" y="826"/>
                    <a:pt x="378" y="829"/>
                    <a:pt x="410" y="829"/>
                  </a:cubicBezTo>
                  <a:cubicBezTo>
                    <a:pt x="636" y="829"/>
                    <a:pt x="822" y="644"/>
                    <a:pt x="822" y="417"/>
                  </a:cubicBezTo>
                  <a:cubicBezTo>
                    <a:pt x="822" y="185"/>
                    <a:pt x="634" y="1"/>
                    <a:pt x="406"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4"/>
          <p:cNvGrpSpPr/>
          <p:nvPr/>
        </p:nvGrpSpPr>
        <p:grpSpPr>
          <a:xfrm>
            <a:off x="7860155" y="3508187"/>
            <a:ext cx="601353" cy="585656"/>
            <a:chOff x="7268091" y="3073736"/>
            <a:chExt cx="308941" cy="283638"/>
          </a:xfrm>
        </p:grpSpPr>
        <p:sp>
          <p:nvSpPr>
            <p:cNvPr id="740" name="Google Shape;740;p24"/>
            <p:cNvSpPr/>
            <p:nvPr/>
          </p:nvSpPr>
          <p:spPr>
            <a:xfrm>
              <a:off x="7414675" y="3268047"/>
              <a:ext cx="39131" cy="57257"/>
            </a:xfrm>
            <a:custGeom>
              <a:rect b="b" l="l" r="r" t="t"/>
              <a:pathLst>
                <a:path extrusionOk="0" h="3917" w="2677">
                  <a:moveTo>
                    <a:pt x="402" y="0"/>
                  </a:moveTo>
                  <a:lnTo>
                    <a:pt x="0" y="3916"/>
                  </a:lnTo>
                  <a:lnTo>
                    <a:pt x="2676" y="3916"/>
                  </a:lnTo>
                  <a:lnTo>
                    <a:pt x="2266" y="0"/>
                  </a:lnTo>
                  <a:close/>
                </a:path>
              </a:pathLst>
            </a:custGeom>
            <a:solidFill>
              <a:srgbClr val="F491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7398362" y="3325289"/>
              <a:ext cx="89342" cy="25961"/>
            </a:xfrm>
            <a:custGeom>
              <a:rect b="b" l="l" r="r" t="t"/>
              <a:pathLst>
                <a:path extrusionOk="0" h="1776" w="6112">
                  <a:moveTo>
                    <a:pt x="1036" y="0"/>
                  </a:moveTo>
                  <a:cubicBezTo>
                    <a:pt x="465" y="0"/>
                    <a:pt x="1" y="464"/>
                    <a:pt x="1" y="1035"/>
                  </a:cubicBezTo>
                  <a:lnTo>
                    <a:pt x="1" y="1776"/>
                  </a:lnTo>
                  <a:lnTo>
                    <a:pt x="6112" y="1776"/>
                  </a:lnTo>
                  <a:lnTo>
                    <a:pt x="6112" y="1035"/>
                  </a:lnTo>
                  <a:cubicBezTo>
                    <a:pt x="6112" y="464"/>
                    <a:pt x="5648" y="0"/>
                    <a:pt x="5077" y="0"/>
                  </a:cubicBezTo>
                  <a:close/>
                </a:path>
              </a:pathLst>
            </a:custGeom>
            <a:solidFill>
              <a:srgbClr val="C221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7342289" y="3079744"/>
              <a:ext cx="229275" cy="188317"/>
            </a:xfrm>
            <a:custGeom>
              <a:rect b="b" l="l" r="r" t="t"/>
              <a:pathLst>
                <a:path extrusionOk="0" h="12883" w="15685">
                  <a:moveTo>
                    <a:pt x="1143" y="0"/>
                  </a:moveTo>
                  <a:cubicBezTo>
                    <a:pt x="509" y="0"/>
                    <a:pt x="1" y="669"/>
                    <a:pt x="1" y="1490"/>
                  </a:cubicBezTo>
                  <a:lnTo>
                    <a:pt x="1" y="11392"/>
                  </a:lnTo>
                  <a:cubicBezTo>
                    <a:pt x="1" y="12213"/>
                    <a:pt x="509" y="12882"/>
                    <a:pt x="1143" y="12882"/>
                  </a:cubicBezTo>
                  <a:lnTo>
                    <a:pt x="14533" y="12882"/>
                  </a:lnTo>
                  <a:cubicBezTo>
                    <a:pt x="15167" y="12882"/>
                    <a:pt x="15684" y="12213"/>
                    <a:pt x="15684" y="11392"/>
                  </a:cubicBezTo>
                  <a:lnTo>
                    <a:pt x="15684" y="1490"/>
                  </a:lnTo>
                  <a:cubicBezTo>
                    <a:pt x="15684" y="669"/>
                    <a:pt x="15167" y="0"/>
                    <a:pt x="14533" y="0"/>
                  </a:cubicBezTo>
                  <a:close/>
                </a:path>
              </a:pathLst>
            </a:custGeom>
            <a:solidFill>
              <a:srgbClr val="EFB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7274098" y="3100340"/>
              <a:ext cx="296808" cy="145941"/>
            </a:xfrm>
            <a:custGeom>
              <a:rect b="b" l="l" r="r" t="t"/>
              <a:pathLst>
                <a:path extrusionOk="0" h="9984" w="20305">
                  <a:moveTo>
                    <a:pt x="0" y="1"/>
                  </a:moveTo>
                  <a:lnTo>
                    <a:pt x="0" y="9983"/>
                  </a:lnTo>
                  <a:lnTo>
                    <a:pt x="20304" y="9983"/>
                  </a:lnTo>
                  <a:lnTo>
                    <a:pt x="2030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7306959" y="3154717"/>
              <a:ext cx="20479" cy="20494"/>
            </a:xfrm>
            <a:custGeom>
              <a:rect b="b" l="l" r="r" t="t"/>
              <a:pathLst>
                <a:path extrusionOk="0" h="1402" w="1401">
                  <a:moveTo>
                    <a:pt x="696" y="1"/>
                  </a:moveTo>
                  <a:cubicBezTo>
                    <a:pt x="313" y="1"/>
                    <a:pt x="0" y="313"/>
                    <a:pt x="0" y="697"/>
                  </a:cubicBezTo>
                  <a:cubicBezTo>
                    <a:pt x="0" y="1089"/>
                    <a:pt x="313" y="1401"/>
                    <a:pt x="696" y="1401"/>
                  </a:cubicBezTo>
                  <a:cubicBezTo>
                    <a:pt x="1089" y="1401"/>
                    <a:pt x="1401" y="1089"/>
                    <a:pt x="1401" y="697"/>
                  </a:cubicBezTo>
                  <a:cubicBezTo>
                    <a:pt x="1401" y="313"/>
                    <a:pt x="1089" y="1"/>
                    <a:pt x="696" y="1"/>
                  </a:cubicBezTo>
                  <a:close/>
                </a:path>
              </a:pathLst>
            </a:custGeom>
            <a:solidFill>
              <a:srgbClr val="E45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7359640" y="3206098"/>
              <a:ext cx="20611" cy="20494"/>
            </a:xfrm>
            <a:custGeom>
              <a:rect b="b" l="l" r="r" t="t"/>
              <a:pathLst>
                <a:path extrusionOk="0" h="1402" w="1410">
                  <a:moveTo>
                    <a:pt x="705" y="1"/>
                  </a:moveTo>
                  <a:cubicBezTo>
                    <a:pt x="322" y="1"/>
                    <a:pt x="0" y="313"/>
                    <a:pt x="0" y="705"/>
                  </a:cubicBezTo>
                  <a:cubicBezTo>
                    <a:pt x="0" y="1089"/>
                    <a:pt x="322" y="1401"/>
                    <a:pt x="705" y="1401"/>
                  </a:cubicBezTo>
                  <a:cubicBezTo>
                    <a:pt x="1089" y="1401"/>
                    <a:pt x="1410" y="1089"/>
                    <a:pt x="1410" y="705"/>
                  </a:cubicBezTo>
                  <a:cubicBezTo>
                    <a:pt x="1410" y="313"/>
                    <a:pt x="1089" y="1"/>
                    <a:pt x="705" y="1"/>
                  </a:cubicBezTo>
                  <a:close/>
                </a:path>
              </a:pathLst>
            </a:custGeom>
            <a:solidFill>
              <a:srgbClr val="E45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7385849" y="3127207"/>
              <a:ext cx="20494" cy="20479"/>
            </a:xfrm>
            <a:custGeom>
              <a:rect b="b" l="l" r="r" t="t"/>
              <a:pathLst>
                <a:path extrusionOk="0" h="1401" w="1402">
                  <a:moveTo>
                    <a:pt x="705" y="0"/>
                  </a:moveTo>
                  <a:cubicBezTo>
                    <a:pt x="313" y="0"/>
                    <a:pt x="1" y="313"/>
                    <a:pt x="1" y="696"/>
                  </a:cubicBezTo>
                  <a:cubicBezTo>
                    <a:pt x="1" y="1089"/>
                    <a:pt x="313" y="1401"/>
                    <a:pt x="705" y="1401"/>
                  </a:cubicBezTo>
                  <a:cubicBezTo>
                    <a:pt x="1089" y="1401"/>
                    <a:pt x="1401" y="1089"/>
                    <a:pt x="1401" y="696"/>
                  </a:cubicBezTo>
                  <a:cubicBezTo>
                    <a:pt x="1401" y="313"/>
                    <a:pt x="1089" y="0"/>
                    <a:pt x="705" y="0"/>
                  </a:cubicBezTo>
                  <a:close/>
                </a:path>
              </a:pathLst>
            </a:custGeom>
            <a:solidFill>
              <a:srgbClr val="E45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7358339" y="3159673"/>
              <a:ext cx="16956" cy="26355"/>
            </a:xfrm>
            <a:custGeom>
              <a:rect b="b" l="l" r="r" t="t"/>
              <a:pathLst>
                <a:path extrusionOk="0" h="1803" w="1160">
                  <a:moveTo>
                    <a:pt x="580" y="1"/>
                  </a:moveTo>
                  <a:cubicBezTo>
                    <a:pt x="232" y="152"/>
                    <a:pt x="0" y="500"/>
                    <a:pt x="0" y="902"/>
                  </a:cubicBezTo>
                  <a:cubicBezTo>
                    <a:pt x="0" y="1303"/>
                    <a:pt x="232" y="1642"/>
                    <a:pt x="580" y="1803"/>
                  </a:cubicBezTo>
                  <a:cubicBezTo>
                    <a:pt x="919" y="1642"/>
                    <a:pt x="1160" y="1303"/>
                    <a:pt x="1160" y="902"/>
                  </a:cubicBezTo>
                  <a:cubicBezTo>
                    <a:pt x="1160" y="500"/>
                    <a:pt x="919" y="152"/>
                    <a:pt x="580" y="1"/>
                  </a:cubicBezTo>
                  <a:close/>
                </a:path>
              </a:pathLst>
            </a:custGeom>
            <a:solidFill>
              <a:srgbClr val="E45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7333562" y="3240259"/>
              <a:ext cx="14223" cy="12016"/>
            </a:xfrm>
            <a:custGeom>
              <a:rect b="b" l="l" r="r" t="t"/>
              <a:pathLst>
                <a:path extrusionOk="0" h="822" w="973">
                  <a:moveTo>
                    <a:pt x="482" y="1"/>
                  </a:moveTo>
                  <a:cubicBezTo>
                    <a:pt x="214" y="1"/>
                    <a:pt x="0" y="260"/>
                    <a:pt x="89" y="545"/>
                  </a:cubicBezTo>
                  <a:cubicBezTo>
                    <a:pt x="143" y="715"/>
                    <a:pt x="304" y="822"/>
                    <a:pt x="482" y="822"/>
                  </a:cubicBezTo>
                  <a:lnTo>
                    <a:pt x="491" y="822"/>
                  </a:lnTo>
                  <a:cubicBezTo>
                    <a:pt x="758" y="822"/>
                    <a:pt x="973" y="563"/>
                    <a:pt x="883" y="286"/>
                  </a:cubicBezTo>
                  <a:cubicBezTo>
                    <a:pt x="830" y="108"/>
                    <a:pt x="660" y="1"/>
                    <a:pt x="482"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7268091" y="3073736"/>
              <a:ext cx="308941" cy="283638"/>
            </a:xfrm>
            <a:custGeom>
              <a:rect b="b" l="l" r="r" t="t"/>
              <a:pathLst>
                <a:path extrusionOk="0" h="19404" w="21135">
                  <a:moveTo>
                    <a:pt x="19252" y="830"/>
                  </a:moveTo>
                  <a:cubicBezTo>
                    <a:pt x="19663" y="830"/>
                    <a:pt x="20029" y="1062"/>
                    <a:pt x="20207" y="1401"/>
                  </a:cubicBezTo>
                  <a:lnTo>
                    <a:pt x="955" y="1401"/>
                  </a:lnTo>
                  <a:cubicBezTo>
                    <a:pt x="1134" y="1062"/>
                    <a:pt x="1500" y="830"/>
                    <a:pt x="1910" y="830"/>
                  </a:cubicBezTo>
                  <a:close/>
                  <a:moveTo>
                    <a:pt x="20305" y="2231"/>
                  </a:moveTo>
                  <a:lnTo>
                    <a:pt x="20305" y="11393"/>
                  </a:lnTo>
                  <a:lnTo>
                    <a:pt x="6299" y="11393"/>
                  </a:lnTo>
                  <a:cubicBezTo>
                    <a:pt x="6094" y="11393"/>
                    <a:pt x="5907" y="11536"/>
                    <a:pt x="5880" y="11741"/>
                  </a:cubicBezTo>
                  <a:cubicBezTo>
                    <a:pt x="5844" y="11999"/>
                    <a:pt x="6040" y="12214"/>
                    <a:pt x="6290" y="12214"/>
                  </a:cubicBezTo>
                  <a:lnTo>
                    <a:pt x="20243" y="12214"/>
                  </a:lnTo>
                  <a:cubicBezTo>
                    <a:pt x="20073" y="12606"/>
                    <a:pt x="19690" y="12883"/>
                    <a:pt x="19252" y="12883"/>
                  </a:cubicBezTo>
                  <a:lnTo>
                    <a:pt x="1910" y="12883"/>
                  </a:lnTo>
                  <a:cubicBezTo>
                    <a:pt x="1464" y="12883"/>
                    <a:pt x="1080" y="12606"/>
                    <a:pt x="920" y="12214"/>
                  </a:cubicBezTo>
                  <a:lnTo>
                    <a:pt x="3658" y="12214"/>
                  </a:lnTo>
                  <a:cubicBezTo>
                    <a:pt x="3864" y="12214"/>
                    <a:pt x="4051" y="12071"/>
                    <a:pt x="4078" y="11866"/>
                  </a:cubicBezTo>
                  <a:cubicBezTo>
                    <a:pt x="4113" y="11607"/>
                    <a:pt x="3917" y="11393"/>
                    <a:pt x="3667" y="11393"/>
                  </a:cubicBezTo>
                  <a:lnTo>
                    <a:pt x="822" y="11393"/>
                  </a:lnTo>
                  <a:lnTo>
                    <a:pt x="822" y="2231"/>
                  </a:lnTo>
                  <a:close/>
                  <a:moveTo>
                    <a:pt x="11928" y="13703"/>
                  </a:moveTo>
                  <a:lnTo>
                    <a:pt x="12241" y="16799"/>
                  </a:lnTo>
                  <a:lnTo>
                    <a:pt x="8922" y="16799"/>
                  </a:lnTo>
                  <a:lnTo>
                    <a:pt x="9234" y="13703"/>
                  </a:lnTo>
                  <a:close/>
                  <a:moveTo>
                    <a:pt x="13944" y="17629"/>
                  </a:moveTo>
                  <a:cubicBezTo>
                    <a:pt x="14292" y="17629"/>
                    <a:pt x="14569" y="17905"/>
                    <a:pt x="14569" y="18244"/>
                  </a:cubicBezTo>
                  <a:lnTo>
                    <a:pt x="14569" y="18574"/>
                  </a:lnTo>
                  <a:lnTo>
                    <a:pt x="6558" y="18574"/>
                  </a:lnTo>
                  <a:lnTo>
                    <a:pt x="6558" y="18244"/>
                  </a:lnTo>
                  <a:cubicBezTo>
                    <a:pt x="6558" y="17905"/>
                    <a:pt x="6843" y="17629"/>
                    <a:pt x="7182" y="17629"/>
                  </a:cubicBezTo>
                  <a:close/>
                  <a:moveTo>
                    <a:pt x="1901" y="1"/>
                  </a:moveTo>
                  <a:cubicBezTo>
                    <a:pt x="848" y="1"/>
                    <a:pt x="1" y="848"/>
                    <a:pt x="1" y="1901"/>
                  </a:cubicBezTo>
                  <a:lnTo>
                    <a:pt x="1" y="11803"/>
                  </a:lnTo>
                  <a:cubicBezTo>
                    <a:pt x="1" y="12856"/>
                    <a:pt x="848" y="13703"/>
                    <a:pt x="1901" y="13703"/>
                  </a:cubicBezTo>
                  <a:lnTo>
                    <a:pt x="8396" y="13703"/>
                  </a:lnTo>
                  <a:lnTo>
                    <a:pt x="8074" y="16799"/>
                  </a:lnTo>
                  <a:lnTo>
                    <a:pt x="7182" y="16799"/>
                  </a:lnTo>
                  <a:cubicBezTo>
                    <a:pt x="6379" y="16799"/>
                    <a:pt x="5737" y="17450"/>
                    <a:pt x="5737" y="18244"/>
                  </a:cubicBezTo>
                  <a:lnTo>
                    <a:pt x="5737" y="18985"/>
                  </a:lnTo>
                  <a:cubicBezTo>
                    <a:pt x="5737" y="19217"/>
                    <a:pt x="5924" y="19404"/>
                    <a:pt x="6147" y="19404"/>
                  </a:cubicBezTo>
                  <a:lnTo>
                    <a:pt x="14979" y="19404"/>
                  </a:lnTo>
                  <a:cubicBezTo>
                    <a:pt x="15211" y="19404"/>
                    <a:pt x="15390" y="19217"/>
                    <a:pt x="15390" y="18985"/>
                  </a:cubicBezTo>
                  <a:lnTo>
                    <a:pt x="15390" y="18244"/>
                  </a:lnTo>
                  <a:cubicBezTo>
                    <a:pt x="15390" y="17450"/>
                    <a:pt x="14747" y="16799"/>
                    <a:pt x="13944" y="16799"/>
                  </a:cubicBezTo>
                  <a:lnTo>
                    <a:pt x="13052" y="16799"/>
                  </a:lnTo>
                  <a:lnTo>
                    <a:pt x="12731" y="13703"/>
                  </a:lnTo>
                  <a:lnTo>
                    <a:pt x="19235" y="13703"/>
                  </a:lnTo>
                  <a:cubicBezTo>
                    <a:pt x="20278" y="13703"/>
                    <a:pt x="21135" y="12856"/>
                    <a:pt x="21135" y="11803"/>
                  </a:cubicBezTo>
                  <a:lnTo>
                    <a:pt x="21135" y="1901"/>
                  </a:lnTo>
                  <a:cubicBezTo>
                    <a:pt x="21135" y="848"/>
                    <a:pt x="20278" y="1"/>
                    <a:pt x="19235" y="1"/>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7300834" y="3121082"/>
              <a:ext cx="111634" cy="111634"/>
            </a:xfrm>
            <a:custGeom>
              <a:rect b="b" l="l" r="r" t="t"/>
              <a:pathLst>
                <a:path extrusionOk="0" h="7637" w="7637">
                  <a:moveTo>
                    <a:pt x="6521" y="830"/>
                  </a:moveTo>
                  <a:cubicBezTo>
                    <a:pt x="6673" y="830"/>
                    <a:pt x="6807" y="955"/>
                    <a:pt x="6807" y="1115"/>
                  </a:cubicBezTo>
                  <a:cubicBezTo>
                    <a:pt x="6807" y="1276"/>
                    <a:pt x="6673" y="1410"/>
                    <a:pt x="6521" y="1410"/>
                  </a:cubicBezTo>
                  <a:cubicBezTo>
                    <a:pt x="6361" y="1410"/>
                    <a:pt x="6227" y="1276"/>
                    <a:pt x="6227" y="1115"/>
                  </a:cubicBezTo>
                  <a:cubicBezTo>
                    <a:pt x="6227" y="955"/>
                    <a:pt x="6361" y="830"/>
                    <a:pt x="6521" y="830"/>
                  </a:cubicBezTo>
                  <a:close/>
                  <a:moveTo>
                    <a:pt x="1115" y="2712"/>
                  </a:moveTo>
                  <a:cubicBezTo>
                    <a:pt x="1276" y="2712"/>
                    <a:pt x="1410" y="2846"/>
                    <a:pt x="1410" y="2998"/>
                  </a:cubicBezTo>
                  <a:cubicBezTo>
                    <a:pt x="1410" y="3158"/>
                    <a:pt x="1276" y="3292"/>
                    <a:pt x="1115" y="3292"/>
                  </a:cubicBezTo>
                  <a:cubicBezTo>
                    <a:pt x="955" y="3292"/>
                    <a:pt x="830" y="3158"/>
                    <a:pt x="830" y="2998"/>
                  </a:cubicBezTo>
                  <a:cubicBezTo>
                    <a:pt x="830" y="2846"/>
                    <a:pt x="955" y="2712"/>
                    <a:pt x="1115" y="2712"/>
                  </a:cubicBezTo>
                  <a:close/>
                  <a:moveTo>
                    <a:pt x="4104" y="2962"/>
                  </a:moveTo>
                  <a:cubicBezTo>
                    <a:pt x="4416" y="2962"/>
                    <a:pt x="4675" y="3221"/>
                    <a:pt x="4675" y="3542"/>
                  </a:cubicBezTo>
                  <a:cubicBezTo>
                    <a:pt x="4675" y="3863"/>
                    <a:pt x="4416" y="4122"/>
                    <a:pt x="4104" y="4122"/>
                  </a:cubicBezTo>
                  <a:cubicBezTo>
                    <a:pt x="3783" y="4122"/>
                    <a:pt x="3524" y="3863"/>
                    <a:pt x="3524" y="3542"/>
                  </a:cubicBezTo>
                  <a:cubicBezTo>
                    <a:pt x="3524" y="3221"/>
                    <a:pt x="3783" y="2962"/>
                    <a:pt x="4104" y="2962"/>
                  </a:cubicBezTo>
                  <a:close/>
                  <a:moveTo>
                    <a:pt x="4728" y="6227"/>
                  </a:moveTo>
                  <a:cubicBezTo>
                    <a:pt x="4889" y="6227"/>
                    <a:pt x="5014" y="6361"/>
                    <a:pt x="5014" y="6521"/>
                  </a:cubicBezTo>
                  <a:cubicBezTo>
                    <a:pt x="5014" y="6682"/>
                    <a:pt x="4889" y="6807"/>
                    <a:pt x="4728" y="6807"/>
                  </a:cubicBezTo>
                  <a:cubicBezTo>
                    <a:pt x="4568" y="6807"/>
                    <a:pt x="4443" y="6682"/>
                    <a:pt x="4443" y="6521"/>
                  </a:cubicBezTo>
                  <a:cubicBezTo>
                    <a:pt x="4443" y="6361"/>
                    <a:pt x="4568" y="6227"/>
                    <a:pt x="4728" y="6227"/>
                  </a:cubicBezTo>
                  <a:close/>
                  <a:moveTo>
                    <a:pt x="6521" y="0"/>
                  </a:moveTo>
                  <a:cubicBezTo>
                    <a:pt x="5906" y="0"/>
                    <a:pt x="5406" y="500"/>
                    <a:pt x="5406" y="1115"/>
                  </a:cubicBezTo>
                  <a:cubicBezTo>
                    <a:pt x="5406" y="1276"/>
                    <a:pt x="5433" y="1427"/>
                    <a:pt x="5495" y="1561"/>
                  </a:cubicBezTo>
                  <a:lnTo>
                    <a:pt x="4755" y="2302"/>
                  </a:lnTo>
                  <a:cubicBezTo>
                    <a:pt x="4559" y="2195"/>
                    <a:pt x="4336" y="2132"/>
                    <a:pt x="4104" y="2132"/>
                  </a:cubicBezTo>
                  <a:cubicBezTo>
                    <a:pt x="3560" y="2132"/>
                    <a:pt x="3087" y="2444"/>
                    <a:pt x="2855" y="2899"/>
                  </a:cubicBezTo>
                  <a:lnTo>
                    <a:pt x="2212" y="2775"/>
                  </a:lnTo>
                  <a:cubicBezTo>
                    <a:pt x="2105" y="2266"/>
                    <a:pt x="1659" y="1882"/>
                    <a:pt x="1115" y="1882"/>
                  </a:cubicBezTo>
                  <a:cubicBezTo>
                    <a:pt x="500" y="1882"/>
                    <a:pt x="0" y="2382"/>
                    <a:pt x="0" y="2998"/>
                  </a:cubicBezTo>
                  <a:cubicBezTo>
                    <a:pt x="0" y="3613"/>
                    <a:pt x="500" y="4113"/>
                    <a:pt x="1115" y="4113"/>
                  </a:cubicBezTo>
                  <a:cubicBezTo>
                    <a:pt x="1517" y="4113"/>
                    <a:pt x="1865" y="3907"/>
                    <a:pt x="2061" y="3595"/>
                  </a:cubicBezTo>
                  <a:lnTo>
                    <a:pt x="2703" y="3711"/>
                  </a:lnTo>
                  <a:cubicBezTo>
                    <a:pt x="2783" y="4354"/>
                    <a:pt x="3310" y="4871"/>
                    <a:pt x="3961" y="4933"/>
                  </a:cubicBezTo>
                  <a:lnTo>
                    <a:pt x="4095" y="5602"/>
                  </a:lnTo>
                  <a:cubicBezTo>
                    <a:pt x="3800" y="5808"/>
                    <a:pt x="3613" y="6138"/>
                    <a:pt x="3613" y="6521"/>
                  </a:cubicBezTo>
                  <a:cubicBezTo>
                    <a:pt x="3613" y="7137"/>
                    <a:pt x="4113" y="7636"/>
                    <a:pt x="4728" y="7636"/>
                  </a:cubicBezTo>
                  <a:cubicBezTo>
                    <a:pt x="5344" y="7636"/>
                    <a:pt x="5843" y="7137"/>
                    <a:pt x="5843" y="6521"/>
                  </a:cubicBezTo>
                  <a:cubicBezTo>
                    <a:pt x="5843" y="5959"/>
                    <a:pt x="5433" y="5495"/>
                    <a:pt x="4898" y="5415"/>
                  </a:cubicBezTo>
                  <a:lnTo>
                    <a:pt x="4773" y="4773"/>
                  </a:lnTo>
                  <a:cubicBezTo>
                    <a:pt x="5210" y="4532"/>
                    <a:pt x="5504" y="4068"/>
                    <a:pt x="5504" y="3542"/>
                  </a:cubicBezTo>
                  <a:cubicBezTo>
                    <a:pt x="5504" y="3301"/>
                    <a:pt x="5442" y="3078"/>
                    <a:pt x="5344" y="2882"/>
                  </a:cubicBezTo>
                  <a:lnTo>
                    <a:pt x="6084" y="2141"/>
                  </a:lnTo>
                  <a:cubicBezTo>
                    <a:pt x="6218" y="2204"/>
                    <a:pt x="6361" y="2230"/>
                    <a:pt x="6521" y="2230"/>
                  </a:cubicBezTo>
                  <a:cubicBezTo>
                    <a:pt x="7128" y="2230"/>
                    <a:pt x="7636" y="1731"/>
                    <a:pt x="7636" y="1115"/>
                  </a:cubicBezTo>
                  <a:cubicBezTo>
                    <a:pt x="7636" y="500"/>
                    <a:pt x="7128" y="0"/>
                    <a:pt x="6521"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a:off x="7436192" y="3130467"/>
              <a:ext cx="101855" cy="12016"/>
            </a:xfrm>
            <a:custGeom>
              <a:rect b="b" l="l" r="r" t="t"/>
              <a:pathLst>
                <a:path extrusionOk="0" h="822" w="6968">
                  <a:moveTo>
                    <a:pt x="446" y="0"/>
                  </a:moveTo>
                  <a:cubicBezTo>
                    <a:pt x="196" y="0"/>
                    <a:pt x="0" y="214"/>
                    <a:pt x="36" y="473"/>
                  </a:cubicBezTo>
                  <a:cubicBezTo>
                    <a:pt x="63" y="678"/>
                    <a:pt x="250" y="821"/>
                    <a:pt x="455" y="821"/>
                  </a:cubicBezTo>
                  <a:lnTo>
                    <a:pt x="6521" y="821"/>
                  </a:lnTo>
                  <a:cubicBezTo>
                    <a:pt x="6771" y="821"/>
                    <a:pt x="6967" y="607"/>
                    <a:pt x="6932" y="348"/>
                  </a:cubicBezTo>
                  <a:cubicBezTo>
                    <a:pt x="6896" y="143"/>
                    <a:pt x="6718" y="0"/>
                    <a:pt x="651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7436192" y="3155770"/>
              <a:ext cx="101855" cy="12133"/>
            </a:xfrm>
            <a:custGeom>
              <a:rect b="b" l="l" r="r" t="t"/>
              <a:pathLst>
                <a:path extrusionOk="0" h="830" w="6968">
                  <a:moveTo>
                    <a:pt x="446" y="0"/>
                  </a:moveTo>
                  <a:cubicBezTo>
                    <a:pt x="196" y="0"/>
                    <a:pt x="0" y="223"/>
                    <a:pt x="36" y="473"/>
                  </a:cubicBezTo>
                  <a:cubicBezTo>
                    <a:pt x="63" y="678"/>
                    <a:pt x="250" y="830"/>
                    <a:pt x="455" y="830"/>
                  </a:cubicBezTo>
                  <a:lnTo>
                    <a:pt x="6521" y="830"/>
                  </a:lnTo>
                  <a:cubicBezTo>
                    <a:pt x="6771" y="830"/>
                    <a:pt x="6967" y="607"/>
                    <a:pt x="6932" y="357"/>
                  </a:cubicBezTo>
                  <a:cubicBezTo>
                    <a:pt x="6896" y="152"/>
                    <a:pt x="6718" y="0"/>
                    <a:pt x="651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7436192" y="3181716"/>
              <a:ext cx="101855" cy="12133"/>
            </a:xfrm>
            <a:custGeom>
              <a:rect b="b" l="l" r="r" t="t"/>
              <a:pathLst>
                <a:path extrusionOk="0" h="830" w="6968">
                  <a:moveTo>
                    <a:pt x="446" y="0"/>
                  </a:moveTo>
                  <a:cubicBezTo>
                    <a:pt x="196" y="0"/>
                    <a:pt x="0" y="223"/>
                    <a:pt x="36" y="473"/>
                  </a:cubicBezTo>
                  <a:cubicBezTo>
                    <a:pt x="63" y="678"/>
                    <a:pt x="250" y="830"/>
                    <a:pt x="455" y="830"/>
                  </a:cubicBezTo>
                  <a:lnTo>
                    <a:pt x="6521" y="830"/>
                  </a:lnTo>
                  <a:cubicBezTo>
                    <a:pt x="6771" y="830"/>
                    <a:pt x="6967" y="607"/>
                    <a:pt x="6932" y="357"/>
                  </a:cubicBezTo>
                  <a:cubicBezTo>
                    <a:pt x="6896" y="152"/>
                    <a:pt x="6718" y="0"/>
                    <a:pt x="651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7524467" y="3207019"/>
              <a:ext cx="14106" cy="12133"/>
            </a:xfrm>
            <a:custGeom>
              <a:rect b="b" l="l" r="r" t="t"/>
              <a:pathLst>
                <a:path extrusionOk="0" h="830" w="965">
                  <a:moveTo>
                    <a:pt x="482" y="0"/>
                  </a:moveTo>
                  <a:cubicBezTo>
                    <a:pt x="215" y="0"/>
                    <a:pt x="1" y="268"/>
                    <a:pt x="90" y="544"/>
                  </a:cubicBezTo>
                  <a:cubicBezTo>
                    <a:pt x="143" y="723"/>
                    <a:pt x="304" y="830"/>
                    <a:pt x="482" y="830"/>
                  </a:cubicBezTo>
                  <a:lnTo>
                    <a:pt x="491" y="830"/>
                  </a:lnTo>
                  <a:cubicBezTo>
                    <a:pt x="759" y="830"/>
                    <a:pt x="964" y="571"/>
                    <a:pt x="884" y="285"/>
                  </a:cubicBezTo>
                  <a:cubicBezTo>
                    <a:pt x="830" y="116"/>
                    <a:pt x="661" y="0"/>
                    <a:pt x="48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7436192" y="3207019"/>
              <a:ext cx="81376" cy="12133"/>
            </a:xfrm>
            <a:custGeom>
              <a:rect b="b" l="l" r="r" t="t"/>
              <a:pathLst>
                <a:path extrusionOk="0" h="830" w="5567">
                  <a:moveTo>
                    <a:pt x="446" y="0"/>
                  </a:moveTo>
                  <a:cubicBezTo>
                    <a:pt x="196" y="0"/>
                    <a:pt x="0" y="223"/>
                    <a:pt x="36" y="482"/>
                  </a:cubicBezTo>
                  <a:cubicBezTo>
                    <a:pt x="63" y="687"/>
                    <a:pt x="250" y="830"/>
                    <a:pt x="455" y="830"/>
                  </a:cubicBezTo>
                  <a:lnTo>
                    <a:pt x="5121" y="830"/>
                  </a:lnTo>
                  <a:cubicBezTo>
                    <a:pt x="5371" y="830"/>
                    <a:pt x="5567" y="607"/>
                    <a:pt x="5531" y="357"/>
                  </a:cubicBezTo>
                  <a:cubicBezTo>
                    <a:pt x="5504" y="152"/>
                    <a:pt x="5317" y="0"/>
                    <a:pt x="5112" y="0"/>
                  </a:cubicBezTo>
                  <a:close/>
                </a:path>
              </a:pathLst>
            </a:custGeom>
            <a:solidFill>
              <a:srgbClr val="02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24"/>
          <p:cNvSpPr txBox="1"/>
          <p:nvPr/>
        </p:nvSpPr>
        <p:spPr>
          <a:xfrm>
            <a:off x="1820675" y="3616700"/>
            <a:ext cx="5339100" cy="419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000">
                <a:solidFill>
                  <a:srgbClr val="C2213A"/>
                </a:solidFill>
                <a:latin typeface="Rubik"/>
                <a:ea typeface="Rubik"/>
                <a:cs typeface="Rubik"/>
                <a:sym typeface="Rubik"/>
              </a:rPr>
              <a:t>DATA VISUALIZATION USING MATPLOTLIB</a:t>
            </a:r>
            <a:endParaRPr b="1" sz="2000">
              <a:solidFill>
                <a:srgbClr val="C2213A"/>
              </a:solidFill>
              <a:latin typeface="Rubik"/>
              <a:ea typeface="Rubik"/>
              <a:cs typeface="Rubik"/>
              <a:sym typeface="Rubik"/>
            </a:endParaRPr>
          </a:p>
        </p:txBody>
      </p:sp>
      <p:sp>
        <p:nvSpPr>
          <p:cNvPr id="757" name="Google Shape;757;p24"/>
          <p:cNvSpPr/>
          <p:nvPr/>
        </p:nvSpPr>
        <p:spPr>
          <a:xfrm>
            <a:off x="-1759400" y="3896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Jonna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25"/>
          <p:cNvSpPr/>
          <p:nvPr/>
        </p:nvSpPr>
        <p:spPr>
          <a:xfrm>
            <a:off x="5083125" y="3071025"/>
            <a:ext cx="3159600" cy="298200"/>
          </a:xfrm>
          <a:prstGeom prst="roundRect">
            <a:avLst>
              <a:gd fmla="val 4370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543625" y="847300"/>
            <a:ext cx="3868500" cy="3790800"/>
          </a:xfrm>
          <a:prstGeom prst="ellipse">
            <a:avLst/>
          </a:prstGeom>
          <a:solidFill>
            <a:srgbClr val="56134C"/>
          </a:solidFill>
          <a:ln cap="flat" cmpd="sng" w="76200">
            <a:solidFill>
              <a:srgbClr val="5613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858097" y="1200097"/>
            <a:ext cx="3149400" cy="3149400"/>
          </a:xfrm>
          <a:prstGeom prst="ellipse">
            <a:avLst/>
          </a:prstGeom>
          <a:solidFill>
            <a:srgbClr val="FE636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txBox="1"/>
          <p:nvPr>
            <p:ph type="title"/>
          </p:nvPr>
        </p:nvSpPr>
        <p:spPr>
          <a:xfrm>
            <a:off x="2356300" y="519625"/>
            <a:ext cx="4986600" cy="29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Rubik ExtraBold"/>
                <a:ea typeface="Rubik ExtraBold"/>
                <a:cs typeface="Rubik ExtraBold"/>
                <a:sym typeface="Rubik ExtraBold"/>
              </a:rPr>
              <a:t>Sampling</a:t>
            </a:r>
            <a:r>
              <a:rPr lang="en" sz="3200">
                <a:solidFill>
                  <a:srgbClr val="434343"/>
                </a:solidFill>
                <a:latin typeface="Rubik ExtraBold"/>
                <a:ea typeface="Rubik ExtraBold"/>
                <a:cs typeface="Rubik ExtraBold"/>
                <a:sym typeface="Rubik ExtraBold"/>
              </a:rPr>
              <a:t> Criteria</a:t>
            </a:r>
            <a:endParaRPr sz="3200">
              <a:solidFill>
                <a:srgbClr val="434343"/>
              </a:solidFill>
              <a:latin typeface="Rubik ExtraBold"/>
              <a:ea typeface="Rubik ExtraBold"/>
              <a:cs typeface="Rubik ExtraBold"/>
              <a:sym typeface="Rubik ExtraBold"/>
            </a:endParaRPr>
          </a:p>
        </p:txBody>
      </p:sp>
      <p:sp>
        <p:nvSpPr>
          <p:cNvPr id="766" name="Google Shape;766;p25"/>
          <p:cNvSpPr/>
          <p:nvPr/>
        </p:nvSpPr>
        <p:spPr>
          <a:xfrm flipH="1">
            <a:off x="3812058" y="1603400"/>
            <a:ext cx="4318739" cy="230400"/>
          </a:xfrm>
          <a:custGeom>
            <a:rect b="b" l="l" r="r" t="t"/>
            <a:pathLst>
              <a:path extrusionOk="0" h="9216" w="109564">
                <a:moveTo>
                  <a:pt x="0" y="9216"/>
                </a:moveTo>
                <a:lnTo>
                  <a:pt x="73316" y="9216"/>
                </a:lnTo>
                <a:lnTo>
                  <a:pt x="109564" y="0"/>
                </a:lnTo>
              </a:path>
            </a:pathLst>
          </a:custGeom>
          <a:noFill/>
          <a:ln cap="flat" cmpd="sng" w="19050">
            <a:solidFill>
              <a:schemeClr val="accent4"/>
            </a:solidFill>
            <a:prstDash val="solid"/>
            <a:round/>
            <a:headEnd len="med" w="med" type="none"/>
            <a:tailEnd len="med" w="med" type="oval"/>
          </a:ln>
        </p:spPr>
      </p:sp>
      <p:grpSp>
        <p:nvGrpSpPr>
          <p:cNvPr id="767" name="Google Shape;767;p25"/>
          <p:cNvGrpSpPr/>
          <p:nvPr/>
        </p:nvGrpSpPr>
        <p:grpSpPr>
          <a:xfrm>
            <a:off x="5125330" y="1145388"/>
            <a:ext cx="3117514" cy="688413"/>
            <a:chOff x="7014492" y="1810625"/>
            <a:chExt cx="1824708" cy="688413"/>
          </a:xfrm>
        </p:grpSpPr>
        <p:sp>
          <p:nvSpPr>
            <p:cNvPr id="768" name="Google Shape;768;p25"/>
            <p:cNvSpPr/>
            <p:nvPr/>
          </p:nvSpPr>
          <p:spPr>
            <a:xfrm>
              <a:off x="7014492" y="1810625"/>
              <a:ext cx="1821300" cy="298200"/>
            </a:xfrm>
            <a:prstGeom prst="roundRect">
              <a:avLst>
                <a:gd fmla="val 4370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txBox="1"/>
            <p:nvPr/>
          </p:nvSpPr>
          <p:spPr>
            <a:xfrm>
              <a:off x="7049517" y="1830587"/>
              <a:ext cx="1075500" cy="2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Population</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70" name="Google Shape;770;p25"/>
            <p:cNvSpPr txBox="1"/>
            <p:nvPr/>
          </p:nvSpPr>
          <p:spPr>
            <a:xfrm>
              <a:off x="7045500" y="2121638"/>
              <a:ext cx="17937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U.S. States</a:t>
              </a:r>
              <a:endParaRPr sz="1200">
                <a:solidFill>
                  <a:schemeClr val="dk1"/>
                </a:solidFill>
                <a:latin typeface="Fira Sans"/>
                <a:ea typeface="Fira Sans"/>
                <a:cs typeface="Fira Sans"/>
                <a:sym typeface="Fira Sans"/>
              </a:endParaRPr>
            </a:p>
          </p:txBody>
        </p:sp>
      </p:grpSp>
      <p:sp>
        <p:nvSpPr>
          <p:cNvPr id="771" name="Google Shape;771;p25"/>
          <p:cNvSpPr/>
          <p:nvPr/>
        </p:nvSpPr>
        <p:spPr>
          <a:xfrm>
            <a:off x="1234875" y="1605150"/>
            <a:ext cx="2394900" cy="2394900"/>
          </a:xfrm>
          <a:prstGeom prst="ellipse">
            <a:avLst/>
          </a:prstGeom>
          <a:solidFill>
            <a:schemeClr val="accent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latin typeface="Fira Sans Extra Condensed SemiBold"/>
              <a:ea typeface="Fira Sans Extra Condensed SemiBold"/>
              <a:cs typeface="Fira Sans Extra Condensed SemiBold"/>
              <a:sym typeface="Fira Sans Extra Condensed SemiBold"/>
            </a:endParaRPr>
          </a:p>
        </p:txBody>
      </p:sp>
      <p:grpSp>
        <p:nvGrpSpPr>
          <p:cNvPr id="772" name="Google Shape;772;p25"/>
          <p:cNvGrpSpPr/>
          <p:nvPr/>
        </p:nvGrpSpPr>
        <p:grpSpPr>
          <a:xfrm>
            <a:off x="3791149" y="2121630"/>
            <a:ext cx="4439000" cy="723707"/>
            <a:chOff x="-661301" y="3071025"/>
            <a:chExt cx="4471192" cy="723707"/>
          </a:xfrm>
        </p:grpSpPr>
        <p:sp>
          <p:nvSpPr>
            <p:cNvPr id="773" name="Google Shape;773;p25"/>
            <p:cNvSpPr/>
            <p:nvPr/>
          </p:nvSpPr>
          <p:spPr>
            <a:xfrm>
              <a:off x="698591" y="3071025"/>
              <a:ext cx="3111300" cy="298200"/>
            </a:xfrm>
            <a:prstGeom prst="roundRect">
              <a:avLst>
                <a:gd fmla="val 4370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txBox="1"/>
            <p:nvPr/>
          </p:nvSpPr>
          <p:spPr>
            <a:xfrm>
              <a:off x="717647" y="3090975"/>
              <a:ext cx="2924700" cy="2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Similar Economic Development </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75" name="Google Shape;775;p25"/>
            <p:cNvSpPr txBox="1"/>
            <p:nvPr/>
          </p:nvSpPr>
          <p:spPr>
            <a:xfrm>
              <a:off x="717647" y="3401644"/>
              <a:ext cx="30642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Fira Sans Extra Condensed Medium"/>
                  <a:ea typeface="Fira Sans Extra Condensed Medium"/>
                  <a:cs typeface="Fira Sans Extra Condensed Medium"/>
                  <a:sym typeface="Fira Sans Extra Condensed Medium"/>
                </a:rPr>
                <a:t>Top 25 in State GDP</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776" name="Google Shape;776;p25"/>
            <p:cNvSpPr/>
            <p:nvPr/>
          </p:nvSpPr>
          <p:spPr>
            <a:xfrm flipH="1">
              <a:off x="-661301" y="3575875"/>
              <a:ext cx="4382834" cy="218857"/>
            </a:xfrm>
            <a:custGeom>
              <a:rect b="b" l="l" r="r" t="t"/>
              <a:pathLst>
                <a:path extrusionOk="0" h="9216" w="109564">
                  <a:moveTo>
                    <a:pt x="0" y="9216"/>
                  </a:moveTo>
                  <a:lnTo>
                    <a:pt x="73316" y="9216"/>
                  </a:lnTo>
                  <a:lnTo>
                    <a:pt x="109564" y="0"/>
                  </a:lnTo>
                </a:path>
              </a:pathLst>
            </a:custGeom>
            <a:noFill/>
            <a:ln cap="flat" cmpd="sng" w="19050">
              <a:solidFill>
                <a:schemeClr val="accent1"/>
              </a:solidFill>
              <a:prstDash val="solid"/>
              <a:round/>
              <a:headEnd len="med" w="med" type="none"/>
              <a:tailEnd len="med" w="med" type="oval"/>
            </a:ln>
          </p:spPr>
        </p:sp>
      </p:grpSp>
      <p:sp>
        <p:nvSpPr>
          <p:cNvPr id="777" name="Google Shape;777;p25"/>
          <p:cNvSpPr/>
          <p:nvPr/>
        </p:nvSpPr>
        <p:spPr>
          <a:xfrm>
            <a:off x="4683196" y="995560"/>
            <a:ext cx="495312" cy="495312"/>
          </a:xfrm>
          <a:custGeom>
            <a:rect b="b" l="l" r="r" t="t"/>
            <a:pathLst>
              <a:path extrusionOk="0" h="22963" w="22963">
                <a:moveTo>
                  <a:pt x="11481" y="0"/>
                </a:moveTo>
                <a:cubicBezTo>
                  <a:pt x="5159" y="0"/>
                  <a:pt x="0" y="5159"/>
                  <a:pt x="0" y="11481"/>
                </a:cubicBezTo>
                <a:cubicBezTo>
                  <a:pt x="0" y="17804"/>
                  <a:pt x="5159" y="22962"/>
                  <a:pt x="11481" y="22962"/>
                </a:cubicBezTo>
                <a:cubicBezTo>
                  <a:pt x="17804" y="22962"/>
                  <a:pt x="22962" y="17804"/>
                  <a:pt x="22962" y="11481"/>
                </a:cubicBezTo>
                <a:cubicBezTo>
                  <a:pt x="22962" y="5159"/>
                  <a:pt x="17804" y="0"/>
                  <a:pt x="11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4735985" y="1048351"/>
            <a:ext cx="389743" cy="389723"/>
          </a:xfrm>
          <a:custGeom>
            <a:rect b="b" l="l" r="r" t="t"/>
            <a:pathLst>
              <a:path extrusionOk="0" h="19151" w="19152">
                <a:moveTo>
                  <a:pt x="9587" y="1"/>
                </a:moveTo>
                <a:cubicBezTo>
                  <a:pt x="4315" y="1"/>
                  <a:pt x="1" y="4292"/>
                  <a:pt x="1" y="9564"/>
                </a:cubicBezTo>
                <a:cubicBezTo>
                  <a:pt x="1" y="14837"/>
                  <a:pt x="4315" y="19151"/>
                  <a:pt x="9587" y="19151"/>
                </a:cubicBezTo>
                <a:cubicBezTo>
                  <a:pt x="14860" y="19151"/>
                  <a:pt x="19151" y="14837"/>
                  <a:pt x="19151" y="9564"/>
                </a:cubicBezTo>
                <a:cubicBezTo>
                  <a:pt x="19151" y="4292"/>
                  <a:pt x="14860" y="1"/>
                  <a:pt x="9587" y="1"/>
                </a:cubicBezTo>
                <a:close/>
              </a:path>
            </a:pathLst>
          </a:custGeom>
          <a:solidFill>
            <a:srgbClr val="5613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a:t>
            </a:r>
            <a:endParaRPr>
              <a:solidFill>
                <a:schemeClr val="lt1"/>
              </a:solidFill>
            </a:endParaRPr>
          </a:p>
        </p:txBody>
      </p:sp>
      <p:sp>
        <p:nvSpPr>
          <p:cNvPr id="779" name="Google Shape;779;p25"/>
          <p:cNvSpPr/>
          <p:nvPr/>
        </p:nvSpPr>
        <p:spPr>
          <a:xfrm>
            <a:off x="4699371" y="2009660"/>
            <a:ext cx="495312" cy="495312"/>
          </a:xfrm>
          <a:custGeom>
            <a:rect b="b" l="l" r="r" t="t"/>
            <a:pathLst>
              <a:path extrusionOk="0" h="22963" w="22963">
                <a:moveTo>
                  <a:pt x="11481" y="0"/>
                </a:moveTo>
                <a:cubicBezTo>
                  <a:pt x="5159" y="0"/>
                  <a:pt x="0" y="5159"/>
                  <a:pt x="0" y="11481"/>
                </a:cubicBezTo>
                <a:cubicBezTo>
                  <a:pt x="0" y="17804"/>
                  <a:pt x="5159" y="22962"/>
                  <a:pt x="11481" y="22962"/>
                </a:cubicBezTo>
                <a:cubicBezTo>
                  <a:pt x="17804" y="22962"/>
                  <a:pt x="22962" y="17804"/>
                  <a:pt x="22962" y="11481"/>
                </a:cubicBezTo>
                <a:cubicBezTo>
                  <a:pt x="22962" y="5159"/>
                  <a:pt x="17804" y="0"/>
                  <a:pt x="11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a:off x="4752160" y="2062451"/>
            <a:ext cx="389743" cy="389723"/>
          </a:xfrm>
          <a:custGeom>
            <a:rect b="b" l="l" r="r" t="t"/>
            <a:pathLst>
              <a:path extrusionOk="0" h="19151" w="19152">
                <a:moveTo>
                  <a:pt x="9587" y="1"/>
                </a:moveTo>
                <a:cubicBezTo>
                  <a:pt x="4315" y="1"/>
                  <a:pt x="1" y="4292"/>
                  <a:pt x="1" y="9564"/>
                </a:cubicBezTo>
                <a:cubicBezTo>
                  <a:pt x="1" y="14837"/>
                  <a:pt x="4315" y="19151"/>
                  <a:pt x="9587" y="19151"/>
                </a:cubicBezTo>
                <a:cubicBezTo>
                  <a:pt x="14860" y="19151"/>
                  <a:pt x="19151" y="14837"/>
                  <a:pt x="19151" y="9564"/>
                </a:cubicBezTo>
                <a:cubicBezTo>
                  <a:pt x="19151" y="4292"/>
                  <a:pt x="14860" y="1"/>
                  <a:pt x="9587" y="1"/>
                </a:cubicBezTo>
                <a:close/>
              </a:path>
            </a:pathLst>
          </a:custGeom>
          <a:solidFill>
            <a:srgbClr val="F66E43">
              <a:alpha val="598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a:t>
            </a:r>
            <a:endParaRPr>
              <a:solidFill>
                <a:schemeClr val="lt1"/>
              </a:solidFill>
            </a:endParaRPr>
          </a:p>
        </p:txBody>
      </p:sp>
      <p:sp>
        <p:nvSpPr>
          <p:cNvPr id="781" name="Google Shape;781;p25"/>
          <p:cNvSpPr/>
          <p:nvPr/>
        </p:nvSpPr>
        <p:spPr>
          <a:xfrm>
            <a:off x="4690471" y="2947573"/>
            <a:ext cx="495312" cy="495312"/>
          </a:xfrm>
          <a:custGeom>
            <a:rect b="b" l="l" r="r" t="t"/>
            <a:pathLst>
              <a:path extrusionOk="0" h="22963" w="22963">
                <a:moveTo>
                  <a:pt x="11481" y="0"/>
                </a:moveTo>
                <a:cubicBezTo>
                  <a:pt x="5159" y="0"/>
                  <a:pt x="0" y="5159"/>
                  <a:pt x="0" y="11481"/>
                </a:cubicBezTo>
                <a:cubicBezTo>
                  <a:pt x="0" y="17804"/>
                  <a:pt x="5159" y="22962"/>
                  <a:pt x="11481" y="22962"/>
                </a:cubicBezTo>
                <a:cubicBezTo>
                  <a:pt x="17804" y="22962"/>
                  <a:pt x="22962" y="17804"/>
                  <a:pt x="22962" y="11481"/>
                </a:cubicBezTo>
                <a:cubicBezTo>
                  <a:pt x="22962" y="5159"/>
                  <a:pt x="17804" y="0"/>
                  <a:pt x="11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5"/>
          <p:cNvSpPr/>
          <p:nvPr/>
        </p:nvSpPr>
        <p:spPr>
          <a:xfrm>
            <a:off x="4743260" y="3000363"/>
            <a:ext cx="389743" cy="389723"/>
          </a:xfrm>
          <a:custGeom>
            <a:rect b="b" l="l" r="r" t="t"/>
            <a:pathLst>
              <a:path extrusionOk="0" h="19151" w="19152">
                <a:moveTo>
                  <a:pt x="9587" y="1"/>
                </a:moveTo>
                <a:cubicBezTo>
                  <a:pt x="4315" y="1"/>
                  <a:pt x="1" y="4292"/>
                  <a:pt x="1" y="9564"/>
                </a:cubicBezTo>
                <a:cubicBezTo>
                  <a:pt x="1" y="14837"/>
                  <a:pt x="4315" y="19151"/>
                  <a:pt x="9587" y="19151"/>
                </a:cubicBezTo>
                <a:cubicBezTo>
                  <a:pt x="14860" y="19151"/>
                  <a:pt x="19151" y="14837"/>
                  <a:pt x="19151" y="9564"/>
                </a:cubicBezTo>
                <a:cubicBezTo>
                  <a:pt x="19151" y="4292"/>
                  <a:pt x="14860" y="1"/>
                  <a:pt x="958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a:t>
            </a:r>
            <a:endParaRPr>
              <a:solidFill>
                <a:schemeClr val="lt1"/>
              </a:solidFill>
            </a:endParaRPr>
          </a:p>
        </p:txBody>
      </p:sp>
      <p:sp>
        <p:nvSpPr>
          <p:cNvPr id="783" name="Google Shape;783;p25"/>
          <p:cNvSpPr txBox="1"/>
          <p:nvPr/>
        </p:nvSpPr>
        <p:spPr>
          <a:xfrm>
            <a:off x="5144946" y="3090975"/>
            <a:ext cx="2933100" cy="2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Similar Reported Covid cases </a:t>
            </a: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784" name="Google Shape;784;p25"/>
          <p:cNvSpPr/>
          <p:nvPr/>
        </p:nvSpPr>
        <p:spPr>
          <a:xfrm flipH="1">
            <a:off x="3064835" y="3647050"/>
            <a:ext cx="5065965" cy="230400"/>
          </a:xfrm>
          <a:custGeom>
            <a:rect b="b" l="l" r="r" t="t"/>
            <a:pathLst>
              <a:path extrusionOk="0" h="9216" w="109564">
                <a:moveTo>
                  <a:pt x="0" y="9216"/>
                </a:moveTo>
                <a:lnTo>
                  <a:pt x="73316" y="9216"/>
                </a:lnTo>
                <a:lnTo>
                  <a:pt x="109564" y="0"/>
                </a:lnTo>
              </a:path>
            </a:pathLst>
          </a:custGeom>
          <a:noFill/>
          <a:ln cap="flat" cmpd="sng" w="19050">
            <a:solidFill>
              <a:srgbClr val="FFD966"/>
            </a:solidFill>
            <a:prstDash val="solid"/>
            <a:round/>
            <a:headEnd len="med" w="med" type="none"/>
            <a:tailEnd len="med" w="med" type="oval"/>
          </a:ln>
        </p:spPr>
      </p:sp>
      <p:sp>
        <p:nvSpPr>
          <p:cNvPr id="785" name="Google Shape;785;p25"/>
          <p:cNvSpPr txBox="1"/>
          <p:nvPr/>
        </p:nvSpPr>
        <p:spPr>
          <a:xfrm>
            <a:off x="5160170" y="3442848"/>
            <a:ext cx="30420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Top 5 in Case Rate per 100,000</a:t>
            </a:r>
            <a:endParaRPr sz="160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786" name="Google Shape;786;p25"/>
          <p:cNvGrpSpPr/>
          <p:nvPr/>
        </p:nvGrpSpPr>
        <p:grpSpPr>
          <a:xfrm>
            <a:off x="1799428" y="2105411"/>
            <a:ext cx="1356892" cy="1338781"/>
            <a:chOff x="1949125" y="1087197"/>
            <a:chExt cx="912626" cy="900445"/>
          </a:xfrm>
        </p:grpSpPr>
        <p:grpSp>
          <p:nvGrpSpPr>
            <p:cNvPr id="787" name="Google Shape;787;p25"/>
            <p:cNvGrpSpPr/>
            <p:nvPr/>
          </p:nvGrpSpPr>
          <p:grpSpPr>
            <a:xfrm>
              <a:off x="1949125" y="1087600"/>
              <a:ext cx="631119" cy="631117"/>
              <a:chOff x="1949125" y="1087600"/>
              <a:chExt cx="631119" cy="631117"/>
            </a:xfrm>
          </p:grpSpPr>
          <p:sp>
            <p:nvSpPr>
              <p:cNvPr id="788" name="Google Shape;788;p25"/>
              <p:cNvSpPr/>
              <p:nvPr/>
            </p:nvSpPr>
            <p:spPr>
              <a:xfrm>
                <a:off x="2054171" y="1192646"/>
                <a:ext cx="420198" cy="420198"/>
              </a:xfrm>
              <a:custGeom>
                <a:rect b="b" l="l" r="r" t="t"/>
                <a:pathLst>
                  <a:path extrusionOk="0" h="12532" w="12532">
                    <a:moveTo>
                      <a:pt x="6266" y="1"/>
                    </a:moveTo>
                    <a:cubicBezTo>
                      <a:pt x="2807" y="1"/>
                      <a:pt x="0" y="2808"/>
                      <a:pt x="0" y="6266"/>
                    </a:cubicBezTo>
                    <a:cubicBezTo>
                      <a:pt x="0" y="9725"/>
                      <a:pt x="2807" y="12532"/>
                      <a:pt x="6266" y="12532"/>
                    </a:cubicBezTo>
                    <a:cubicBezTo>
                      <a:pt x="9724" y="12532"/>
                      <a:pt x="12531" y="9725"/>
                      <a:pt x="12531" y="6266"/>
                    </a:cubicBezTo>
                    <a:cubicBezTo>
                      <a:pt x="12531" y="2808"/>
                      <a:pt x="9724" y="1"/>
                      <a:pt x="6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5"/>
              <p:cNvSpPr/>
              <p:nvPr/>
            </p:nvSpPr>
            <p:spPr>
              <a:xfrm>
                <a:off x="2226409" y="1087600"/>
                <a:ext cx="75677" cy="124396"/>
              </a:xfrm>
              <a:custGeom>
                <a:rect b="b" l="l" r="r" t="t"/>
                <a:pathLst>
                  <a:path extrusionOk="0" h="3710" w="2257">
                    <a:moveTo>
                      <a:pt x="1129" y="1"/>
                    </a:moveTo>
                    <a:cubicBezTo>
                      <a:pt x="502" y="1"/>
                      <a:pt x="1" y="251"/>
                      <a:pt x="1" y="552"/>
                    </a:cubicBezTo>
                    <a:cubicBezTo>
                      <a:pt x="1" y="602"/>
                      <a:pt x="26" y="652"/>
                      <a:pt x="51" y="702"/>
                    </a:cubicBezTo>
                    <a:cubicBezTo>
                      <a:pt x="51" y="728"/>
                      <a:pt x="51" y="728"/>
                      <a:pt x="76" y="728"/>
                    </a:cubicBezTo>
                    <a:cubicBezTo>
                      <a:pt x="151" y="853"/>
                      <a:pt x="602" y="1530"/>
                      <a:pt x="602" y="2106"/>
                    </a:cubicBezTo>
                    <a:cubicBezTo>
                      <a:pt x="602" y="3058"/>
                      <a:pt x="176" y="3710"/>
                      <a:pt x="176" y="3710"/>
                    </a:cubicBezTo>
                    <a:lnTo>
                      <a:pt x="2106" y="3710"/>
                    </a:lnTo>
                    <a:cubicBezTo>
                      <a:pt x="2106" y="3710"/>
                      <a:pt x="1680" y="3058"/>
                      <a:pt x="1680" y="2106"/>
                    </a:cubicBezTo>
                    <a:cubicBezTo>
                      <a:pt x="1680" y="1530"/>
                      <a:pt x="2106" y="853"/>
                      <a:pt x="2206" y="728"/>
                    </a:cubicBezTo>
                    <a:cubicBezTo>
                      <a:pt x="2206" y="728"/>
                      <a:pt x="2206" y="728"/>
                      <a:pt x="2206" y="702"/>
                    </a:cubicBezTo>
                    <a:lnTo>
                      <a:pt x="2232" y="702"/>
                    </a:lnTo>
                    <a:cubicBezTo>
                      <a:pt x="2257" y="652"/>
                      <a:pt x="2257" y="602"/>
                      <a:pt x="2257" y="552"/>
                    </a:cubicBezTo>
                    <a:cubicBezTo>
                      <a:pt x="2257" y="251"/>
                      <a:pt x="1755" y="1"/>
                      <a:pt x="1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p:nvPr/>
            </p:nvSpPr>
            <p:spPr>
              <a:xfrm>
                <a:off x="2236501" y="1090953"/>
                <a:ext cx="56330" cy="21895"/>
              </a:xfrm>
              <a:custGeom>
                <a:rect b="b" l="l" r="r" t="t"/>
                <a:pathLst>
                  <a:path extrusionOk="0" h="653" w="1680">
                    <a:moveTo>
                      <a:pt x="828" y="1"/>
                    </a:moveTo>
                    <a:cubicBezTo>
                      <a:pt x="377" y="1"/>
                      <a:pt x="1" y="151"/>
                      <a:pt x="1" y="327"/>
                    </a:cubicBezTo>
                    <a:cubicBezTo>
                      <a:pt x="1" y="502"/>
                      <a:pt x="377" y="653"/>
                      <a:pt x="828" y="653"/>
                    </a:cubicBezTo>
                    <a:cubicBezTo>
                      <a:pt x="1304" y="653"/>
                      <a:pt x="1680" y="502"/>
                      <a:pt x="1680" y="327"/>
                    </a:cubicBezTo>
                    <a:cubicBezTo>
                      <a:pt x="1680" y="151"/>
                      <a:pt x="1304" y="1"/>
                      <a:pt x="8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p:nvPr/>
            </p:nvSpPr>
            <p:spPr>
              <a:xfrm>
                <a:off x="2376853" y="1163006"/>
                <a:ext cx="131974" cy="127984"/>
              </a:xfrm>
              <a:custGeom>
                <a:rect b="b" l="l" r="r" t="t"/>
                <a:pathLst>
                  <a:path extrusionOk="0" h="3817" w="3936">
                    <a:moveTo>
                      <a:pt x="2354" y="0"/>
                    </a:moveTo>
                    <a:cubicBezTo>
                      <a:pt x="2253" y="0"/>
                      <a:pt x="2168" y="27"/>
                      <a:pt x="2105" y="83"/>
                    </a:cubicBezTo>
                    <a:cubicBezTo>
                      <a:pt x="2080" y="133"/>
                      <a:pt x="2030" y="183"/>
                      <a:pt x="2030" y="233"/>
                    </a:cubicBezTo>
                    <a:cubicBezTo>
                      <a:pt x="2030" y="258"/>
                      <a:pt x="2030" y="258"/>
                      <a:pt x="2030" y="258"/>
                    </a:cubicBezTo>
                    <a:cubicBezTo>
                      <a:pt x="2005" y="433"/>
                      <a:pt x="1830" y="1210"/>
                      <a:pt x="1429" y="1611"/>
                    </a:cubicBezTo>
                    <a:cubicBezTo>
                      <a:pt x="752" y="2288"/>
                      <a:pt x="0" y="2438"/>
                      <a:pt x="0" y="2438"/>
                    </a:cubicBezTo>
                    <a:lnTo>
                      <a:pt x="677" y="3115"/>
                    </a:lnTo>
                    <a:lnTo>
                      <a:pt x="1379" y="3817"/>
                    </a:lnTo>
                    <a:cubicBezTo>
                      <a:pt x="1379" y="3817"/>
                      <a:pt x="1529" y="3040"/>
                      <a:pt x="2181" y="2363"/>
                    </a:cubicBezTo>
                    <a:cubicBezTo>
                      <a:pt x="2582" y="1962"/>
                      <a:pt x="3384" y="1812"/>
                      <a:pt x="3534" y="1787"/>
                    </a:cubicBezTo>
                    <a:lnTo>
                      <a:pt x="3559" y="1787"/>
                    </a:lnTo>
                    <a:cubicBezTo>
                      <a:pt x="3609" y="1762"/>
                      <a:pt x="3659" y="1737"/>
                      <a:pt x="3709" y="1687"/>
                    </a:cubicBezTo>
                    <a:cubicBezTo>
                      <a:pt x="3935" y="1486"/>
                      <a:pt x="3735" y="935"/>
                      <a:pt x="3308" y="509"/>
                    </a:cubicBezTo>
                    <a:cubicBezTo>
                      <a:pt x="2982" y="182"/>
                      <a:pt x="2617" y="0"/>
                      <a:pt x="2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2453299" y="1168605"/>
                <a:ext cx="47948" cy="42717"/>
              </a:xfrm>
              <a:custGeom>
                <a:rect b="b" l="l" r="r" t="t"/>
                <a:pathLst>
                  <a:path extrusionOk="0" h="1274" w="1430">
                    <a:moveTo>
                      <a:pt x="242" y="0"/>
                    </a:moveTo>
                    <a:cubicBezTo>
                      <a:pt x="194" y="0"/>
                      <a:pt x="154" y="13"/>
                      <a:pt x="126" y="41"/>
                    </a:cubicBezTo>
                    <a:cubicBezTo>
                      <a:pt x="1" y="166"/>
                      <a:pt x="151" y="542"/>
                      <a:pt x="477" y="868"/>
                    </a:cubicBezTo>
                    <a:cubicBezTo>
                      <a:pt x="722" y="1113"/>
                      <a:pt x="996" y="1273"/>
                      <a:pt x="1170" y="1273"/>
                    </a:cubicBezTo>
                    <a:cubicBezTo>
                      <a:pt x="1227" y="1273"/>
                      <a:pt x="1273" y="1256"/>
                      <a:pt x="1304" y="1219"/>
                    </a:cubicBezTo>
                    <a:cubicBezTo>
                      <a:pt x="1429" y="1094"/>
                      <a:pt x="1279" y="743"/>
                      <a:pt x="953" y="417"/>
                    </a:cubicBezTo>
                    <a:cubicBezTo>
                      <a:pt x="699" y="163"/>
                      <a:pt x="415"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2455847" y="1364917"/>
                <a:ext cx="124396" cy="75677"/>
              </a:xfrm>
              <a:custGeom>
                <a:rect b="b" l="l" r="r" t="t"/>
                <a:pathLst>
                  <a:path extrusionOk="0" h="2257" w="3710">
                    <a:moveTo>
                      <a:pt x="3133" y="0"/>
                    </a:moveTo>
                    <a:cubicBezTo>
                      <a:pt x="3083" y="0"/>
                      <a:pt x="3033" y="25"/>
                      <a:pt x="2983" y="51"/>
                    </a:cubicBezTo>
                    <a:cubicBezTo>
                      <a:pt x="2983" y="51"/>
                      <a:pt x="2958" y="51"/>
                      <a:pt x="2958" y="76"/>
                    </a:cubicBezTo>
                    <a:cubicBezTo>
                      <a:pt x="2832" y="151"/>
                      <a:pt x="2155" y="602"/>
                      <a:pt x="1579" y="602"/>
                    </a:cubicBezTo>
                    <a:cubicBezTo>
                      <a:pt x="652" y="602"/>
                      <a:pt x="0" y="151"/>
                      <a:pt x="0" y="151"/>
                    </a:cubicBezTo>
                    <a:lnTo>
                      <a:pt x="0" y="1128"/>
                    </a:lnTo>
                    <a:lnTo>
                      <a:pt x="0" y="2106"/>
                    </a:lnTo>
                    <a:cubicBezTo>
                      <a:pt x="0" y="2106"/>
                      <a:pt x="652" y="1680"/>
                      <a:pt x="1579" y="1680"/>
                    </a:cubicBezTo>
                    <a:cubicBezTo>
                      <a:pt x="2155" y="1680"/>
                      <a:pt x="2832" y="2106"/>
                      <a:pt x="2958" y="2206"/>
                    </a:cubicBezTo>
                    <a:lnTo>
                      <a:pt x="2983" y="2206"/>
                    </a:lnTo>
                    <a:cubicBezTo>
                      <a:pt x="3033" y="2256"/>
                      <a:pt x="3083" y="2256"/>
                      <a:pt x="3133" y="2256"/>
                    </a:cubicBezTo>
                    <a:cubicBezTo>
                      <a:pt x="3459" y="2256"/>
                      <a:pt x="3709" y="1755"/>
                      <a:pt x="3709" y="1128"/>
                    </a:cubicBezTo>
                    <a:cubicBezTo>
                      <a:pt x="3709" y="502"/>
                      <a:pt x="3459" y="0"/>
                      <a:pt x="3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2554992" y="1375009"/>
                <a:ext cx="21057" cy="56330"/>
              </a:xfrm>
              <a:custGeom>
                <a:rect b="b" l="l" r="r" t="t"/>
                <a:pathLst>
                  <a:path extrusionOk="0" h="1680" w="628">
                    <a:moveTo>
                      <a:pt x="301" y="0"/>
                    </a:moveTo>
                    <a:cubicBezTo>
                      <a:pt x="126" y="0"/>
                      <a:pt x="1" y="376"/>
                      <a:pt x="1" y="827"/>
                    </a:cubicBezTo>
                    <a:cubicBezTo>
                      <a:pt x="1" y="1303"/>
                      <a:pt x="126" y="1679"/>
                      <a:pt x="301" y="1679"/>
                    </a:cubicBezTo>
                    <a:cubicBezTo>
                      <a:pt x="502" y="1679"/>
                      <a:pt x="627" y="1303"/>
                      <a:pt x="627" y="827"/>
                    </a:cubicBezTo>
                    <a:cubicBezTo>
                      <a:pt x="627" y="376"/>
                      <a:pt x="502" y="0"/>
                      <a:pt x="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2376853" y="1515327"/>
                <a:ext cx="131974" cy="127548"/>
              </a:xfrm>
              <a:custGeom>
                <a:rect b="b" l="l" r="r" t="t"/>
                <a:pathLst>
                  <a:path extrusionOk="0" h="3804" w="3936">
                    <a:moveTo>
                      <a:pt x="1379" y="1"/>
                    </a:moveTo>
                    <a:lnTo>
                      <a:pt x="677" y="677"/>
                    </a:lnTo>
                    <a:lnTo>
                      <a:pt x="0" y="1354"/>
                    </a:lnTo>
                    <a:cubicBezTo>
                      <a:pt x="0" y="1354"/>
                      <a:pt x="752" y="1504"/>
                      <a:pt x="1429" y="2181"/>
                    </a:cubicBezTo>
                    <a:cubicBezTo>
                      <a:pt x="1830" y="2582"/>
                      <a:pt x="2005" y="3384"/>
                      <a:pt x="2030" y="3535"/>
                    </a:cubicBezTo>
                    <a:cubicBezTo>
                      <a:pt x="2030" y="3535"/>
                      <a:pt x="2030" y="3560"/>
                      <a:pt x="2030" y="3560"/>
                    </a:cubicBezTo>
                    <a:cubicBezTo>
                      <a:pt x="2030" y="3610"/>
                      <a:pt x="2080" y="3660"/>
                      <a:pt x="2105" y="3710"/>
                    </a:cubicBezTo>
                    <a:cubicBezTo>
                      <a:pt x="2169" y="3774"/>
                      <a:pt x="2258" y="3804"/>
                      <a:pt x="2361" y="3804"/>
                    </a:cubicBezTo>
                    <a:cubicBezTo>
                      <a:pt x="2624" y="3804"/>
                      <a:pt x="2985" y="3614"/>
                      <a:pt x="3308" y="3309"/>
                    </a:cubicBezTo>
                    <a:cubicBezTo>
                      <a:pt x="3735" y="2858"/>
                      <a:pt x="3935" y="2332"/>
                      <a:pt x="3709" y="2106"/>
                    </a:cubicBezTo>
                    <a:cubicBezTo>
                      <a:pt x="3659" y="2056"/>
                      <a:pt x="3609" y="2031"/>
                      <a:pt x="3559" y="2031"/>
                    </a:cubicBezTo>
                    <a:lnTo>
                      <a:pt x="3534" y="2031"/>
                    </a:lnTo>
                    <a:cubicBezTo>
                      <a:pt x="3384" y="1981"/>
                      <a:pt x="2582" y="1830"/>
                      <a:pt x="2181" y="1429"/>
                    </a:cubicBezTo>
                    <a:cubicBezTo>
                      <a:pt x="1529" y="753"/>
                      <a:pt x="1379" y="1"/>
                      <a:pt x="1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2453299" y="1594522"/>
                <a:ext cx="47948" cy="42483"/>
              </a:xfrm>
              <a:custGeom>
                <a:rect b="b" l="l" r="r" t="t"/>
                <a:pathLst>
                  <a:path extrusionOk="0" h="1267" w="1430">
                    <a:moveTo>
                      <a:pt x="1176" y="1"/>
                    </a:moveTo>
                    <a:cubicBezTo>
                      <a:pt x="1003" y="1"/>
                      <a:pt x="726" y="147"/>
                      <a:pt x="477" y="396"/>
                    </a:cubicBezTo>
                    <a:cubicBezTo>
                      <a:pt x="151" y="721"/>
                      <a:pt x="1" y="1097"/>
                      <a:pt x="126" y="1223"/>
                    </a:cubicBezTo>
                    <a:cubicBezTo>
                      <a:pt x="156" y="1252"/>
                      <a:pt x="200" y="1267"/>
                      <a:pt x="254" y="1267"/>
                    </a:cubicBezTo>
                    <a:cubicBezTo>
                      <a:pt x="427" y="1267"/>
                      <a:pt x="705" y="1120"/>
                      <a:pt x="953" y="872"/>
                    </a:cubicBezTo>
                    <a:cubicBezTo>
                      <a:pt x="1279" y="546"/>
                      <a:pt x="1429" y="170"/>
                      <a:pt x="1304" y="45"/>
                    </a:cubicBezTo>
                    <a:cubicBezTo>
                      <a:pt x="1274" y="15"/>
                      <a:pt x="1230" y="1"/>
                      <a:pt x="11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2226409" y="1594321"/>
                <a:ext cx="75677" cy="124396"/>
              </a:xfrm>
              <a:custGeom>
                <a:rect b="b" l="l" r="r" t="t"/>
                <a:pathLst>
                  <a:path extrusionOk="0" h="3710" w="2257">
                    <a:moveTo>
                      <a:pt x="176" y="1"/>
                    </a:moveTo>
                    <a:cubicBezTo>
                      <a:pt x="176" y="1"/>
                      <a:pt x="602" y="652"/>
                      <a:pt x="602" y="1580"/>
                    </a:cubicBezTo>
                    <a:cubicBezTo>
                      <a:pt x="602" y="2156"/>
                      <a:pt x="151" y="2833"/>
                      <a:pt x="76" y="2958"/>
                    </a:cubicBezTo>
                    <a:cubicBezTo>
                      <a:pt x="51" y="2958"/>
                      <a:pt x="51" y="2983"/>
                      <a:pt x="51" y="2983"/>
                    </a:cubicBezTo>
                    <a:cubicBezTo>
                      <a:pt x="26" y="3033"/>
                      <a:pt x="1" y="3083"/>
                      <a:pt x="1" y="3133"/>
                    </a:cubicBezTo>
                    <a:cubicBezTo>
                      <a:pt x="1" y="3459"/>
                      <a:pt x="502" y="3710"/>
                      <a:pt x="1129" y="3710"/>
                    </a:cubicBezTo>
                    <a:cubicBezTo>
                      <a:pt x="1755" y="3710"/>
                      <a:pt x="2257" y="3459"/>
                      <a:pt x="2257" y="3133"/>
                    </a:cubicBezTo>
                    <a:cubicBezTo>
                      <a:pt x="2257" y="3083"/>
                      <a:pt x="2257" y="3033"/>
                      <a:pt x="2232" y="2983"/>
                    </a:cubicBezTo>
                    <a:lnTo>
                      <a:pt x="2206" y="2983"/>
                    </a:lnTo>
                    <a:cubicBezTo>
                      <a:pt x="2206" y="2983"/>
                      <a:pt x="2206" y="2958"/>
                      <a:pt x="2206" y="2958"/>
                    </a:cubicBezTo>
                    <a:cubicBezTo>
                      <a:pt x="2106" y="2833"/>
                      <a:pt x="1680" y="2156"/>
                      <a:pt x="1680" y="1580"/>
                    </a:cubicBezTo>
                    <a:cubicBezTo>
                      <a:pt x="1680" y="652"/>
                      <a:pt x="2106"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2236501" y="1692627"/>
                <a:ext cx="56330" cy="21895"/>
              </a:xfrm>
              <a:custGeom>
                <a:rect b="b" l="l" r="r" t="t"/>
                <a:pathLst>
                  <a:path extrusionOk="0" h="653" w="1680">
                    <a:moveTo>
                      <a:pt x="828" y="1"/>
                    </a:moveTo>
                    <a:cubicBezTo>
                      <a:pt x="377" y="1"/>
                      <a:pt x="1" y="151"/>
                      <a:pt x="1" y="327"/>
                    </a:cubicBezTo>
                    <a:cubicBezTo>
                      <a:pt x="1" y="527"/>
                      <a:pt x="377" y="653"/>
                      <a:pt x="828" y="653"/>
                    </a:cubicBezTo>
                    <a:cubicBezTo>
                      <a:pt x="1304" y="653"/>
                      <a:pt x="1680" y="527"/>
                      <a:pt x="1680" y="327"/>
                    </a:cubicBezTo>
                    <a:cubicBezTo>
                      <a:pt x="1680" y="151"/>
                      <a:pt x="1304" y="1"/>
                      <a:pt x="8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2020542" y="1515327"/>
                <a:ext cx="131974" cy="127548"/>
              </a:xfrm>
              <a:custGeom>
                <a:rect b="b" l="l" r="r" t="t"/>
                <a:pathLst>
                  <a:path extrusionOk="0" h="3804" w="3936">
                    <a:moveTo>
                      <a:pt x="2557" y="1"/>
                    </a:moveTo>
                    <a:cubicBezTo>
                      <a:pt x="2557" y="1"/>
                      <a:pt x="2407" y="753"/>
                      <a:pt x="1730" y="1429"/>
                    </a:cubicBezTo>
                    <a:cubicBezTo>
                      <a:pt x="1329" y="1830"/>
                      <a:pt x="552" y="1981"/>
                      <a:pt x="402" y="2031"/>
                    </a:cubicBezTo>
                    <a:lnTo>
                      <a:pt x="351" y="2031"/>
                    </a:lnTo>
                    <a:cubicBezTo>
                      <a:pt x="301" y="2031"/>
                      <a:pt x="251" y="2056"/>
                      <a:pt x="226" y="2106"/>
                    </a:cubicBezTo>
                    <a:cubicBezTo>
                      <a:pt x="1" y="2332"/>
                      <a:pt x="176" y="2858"/>
                      <a:pt x="627" y="3309"/>
                    </a:cubicBezTo>
                    <a:cubicBezTo>
                      <a:pt x="932" y="3614"/>
                      <a:pt x="1302" y="3804"/>
                      <a:pt x="1561" y="3804"/>
                    </a:cubicBezTo>
                    <a:cubicBezTo>
                      <a:pt x="1663" y="3804"/>
                      <a:pt x="1748" y="3774"/>
                      <a:pt x="1805" y="3710"/>
                    </a:cubicBezTo>
                    <a:cubicBezTo>
                      <a:pt x="1855" y="3660"/>
                      <a:pt x="1880" y="3610"/>
                      <a:pt x="1905" y="3560"/>
                    </a:cubicBezTo>
                    <a:cubicBezTo>
                      <a:pt x="1905" y="3560"/>
                      <a:pt x="1905" y="3535"/>
                      <a:pt x="1905" y="3535"/>
                    </a:cubicBezTo>
                    <a:cubicBezTo>
                      <a:pt x="1930" y="3384"/>
                      <a:pt x="2081" y="2582"/>
                      <a:pt x="2507" y="2181"/>
                    </a:cubicBezTo>
                    <a:cubicBezTo>
                      <a:pt x="3158" y="1504"/>
                      <a:pt x="3935" y="1354"/>
                      <a:pt x="3935" y="1354"/>
                    </a:cubicBezTo>
                    <a:lnTo>
                      <a:pt x="3234" y="677"/>
                    </a:lnTo>
                    <a:lnTo>
                      <a:pt x="2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2027281" y="1594522"/>
                <a:ext cx="48753" cy="42483"/>
              </a:xfrm>
              <a:custGeom>
                <a:rect b="b" l="l" r="r" t="t"/>
                <a:pathLst>
                  <a:path extrusionOk="0" h="1267" w="1454">
                    <a:moveTo>
                      <a:pt x="253" y="1"/>
                    </a:moveTo>
                    <a:cubicBezTo>
                      <a:pt x="199" y="1"/>
                      <a:pt x="155" y="15"/>
                      <a:pt x="125" y="45"/>
                    </a:cubicBezTo>
                    <a:cubicBezTo>
                      <a:pt x="0" y="170"/>
                      <a:pt x="176" y="546"/>
                      <a:pt x="501" y="872"/>
                    </a:cubicBezTo>
                    <a:cubicBezTo>
                      <a:pt x="750" y="1120"/>
                      <a:pt x="1013" y="1267"/>
                      <a:pt x="1190" y="1267"/>
                    </a:cubicBezTo>
                    <a:cubicBezTo>
                      <a:pt x="1246" y="1267"/>
                      <a:pt x="1293" y="1252"/>
                      <a:pt x="1328" y="1223"/>
                    </a:cubicBezTo>
                    <a:cubicBezTo>
                      <a:pt x="1454" y="1097"/>
                      <a:pt x="1278" y="721"/>
                      <a:pt x="952" y="396"/>
                    </a:cubicBezTo>
                    <a:cubicBezTo>
                      <a:pt x="704" y="147"/>
                      <a:pt x="426" y="1"/>
                      <a:pt x="2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1949125" y="1364917"/>
                <a:ext cx="124396" cy="75677"/>
              </a:xfrm>
              <a:custGeom>
                <a:rect b="b" l="l" r="r" t="t"/>
                <a:pathLst>
                  <a:path extrusionOk="0" h="2257" w="3710">
                    <a:moveTo>
                      <a:pt x="552" y="0"/>
                    </a:moveTo>
                    <a:cubicBezTo>
                      <a:pt x="251" y="0"/>
                      <a:pt x="0" y="502"/>
                      <a:pt x="0" y="1128"/>
                    </a:cubicBezTo>
                    <a:cubicBezTo>
                      <a:pt x="0" y="1755"/>
                      <a:pt x="251" y="2256"/>
                      <a:pt x="552" y="2256"/>
                    </a:cubicBezTo>
                    <a:cubicBezTo>
                      <a:pt x="602" y="2256"/>
                      <a:pt x="652" y="2256"/>
                      <a:pt x="702" y="2206"/>
                    </a:cubicBezTo>
                    <a:lnTo>
                      <a:pt x="727" y="2206"/>
                    </a:lnTo>
                    <a:cubicBezTo>
                      <a:pt x="877" y="2106"/>
                      <a:pt x="1529" y="1655"/>
                      <a:pt x="2106" y="1655"/>
                    </a:cubicBezTo>
                    <a:cubicBezTo>
                      <a:pt x="3058" y="1655"/>
                      <a:pt x="3710" y="2106"/>
                      <a:pt x="3710" y="2106"/>
                    </a:cubicBezTo>
                    <a:lnTo>
                      <a:pt x="3710" y="1128"/>
                    </a:lnTo>
                    <a:lnTo>
                      <a:pt x="3710" y="151"/>
                    </a:lnTo>
                    <a:cubicBezTo>
                      <a:pt x="3710" y="151"/>
                      <a:pt x="3058" y="602"/>
                      <a:pt x="2106" y="602"/>
                    </a:cubicBezTo>
                    <a:cubicBezTo>
                      <a:pt x="1529" y="602"/>
                      <a:pt x="877" y="151"/>
                      <a:pt x="727" y="76"/>
                    </a:cubicBezTo>
                    <a:cubicBezTo>
                      <a:pt x="727" y="51"/>
                      <a:pt x="727" y="51"/>
                      <a:pt x="702" y="51"/>
                    </a:cubicBezTo>
                    <a:cubicBezTo>
                      <a:pt x="652" y="25"/>
                      <a:pt x="602"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1952478" y="1375009"/>
                <a:ext cx="21895" cy="56330"/>
              </a:xfrm>
              <a:custGeom>
                <a:rect b="b" l="l" r="r" t="t"/>
                <a:pathLst>
                  <a:path extrusionOk="0" h="1680" w="653">
                    <a:moveTo>
                      <a:pt x="326" y="0"/>
                    </a:moveTo>
                    <a:cubicBezTo>
                      <a:pt x="151" y="0"/>
                      <a:pt x="0" y="376"/>
                      <a:pt x="0" y="827"/>
                    </a:cubicBezTo>
                    <a:cubicBezTo>
                      <a:pt x="0" y="1303"/>
                      <a:pt x="151" y="1679"/>
                      <a:pt x="326" y="1679"/>
                    </a:cubicBezTo>
                    <a:cubicBezTo>
                      <a:pt x="502" y="1679"/>
                      <a:pt x="652" y="1303"/>
                      <a:pt x="652" y="827"/>
                    </a:cubicBezTo>
                    <a:cubicBezTo>
                      <a:pt x="652" y="376"/>
                      <a:pt x="502" y="0"/>
                      <a:pt x="3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5"/>
              <p:cNvSpPr/>
              <p:nvPr/>
            </p:nvSpPr>
            <p:spPr>
              <a:xfrm>
                <a:off x="2020542" y="1163006"/>
                <a:ext cx="131974" cy="127984"/>
              </a:xfrm>
              <a:custGeom>
                <a:rect b="b" l="l" r="r" t="t"/>
                <a:pathLst>
                  <a:path extrusionOk="0" h="3817" w="3936">
                    <a:moveTo>
                      <a:pt x="1568" y="0"/>
                    </a:moveTo>
                    <a:cubicBezTo>
                      <a:pt x="1309" y="0"/>
                      <a:pt x="935" y="182"/>
                      <a:pt x="627" y="509"/>
                    </a:cubicBezTo>
                    <a:cubicBezTo>
                      <a:pt x="176" y="935"/>
                      <a:pt x="1" y="1486"/>
                      <a:pt x="226" y="1687"/>
                    </a:cubicBezTo>
                    <a:cubicBezTo>
                      <a:pt x="251" y="1737"/>
                      <a:pt x="301" y="1762"/>
                      <a:pt x="351" y="1762"/>
                    </a:cubicBezTo>
                    <a:lnTo>
                      <a:pt x="351" y="1787"/>
                    </a:lnTo>
                    <a:lnTo>
                      <a:pt x="402" y="1787"/>
                    </a:lnTo>
                    <a:cubicBezTo>
                      <a:pt x="552" y="1812"/>
                      <a:pt x="1329" y="1962"/>
                      <a:pt x="1730" y="2363"/>
                    </a:cubicBezTo>
                    <a:cubicBezTo>
                      <a:pt x="2407" y="3040"/>
                      <a:pt x="2557" y="3817"/>
                      <a:pt x="2557" y="3817"/>
                    </a:cubicBezTo>
                    <a:lnTo>
                      <a:pt x="3234" y="3115"/>
                    </a:lnTo>
                    <a:lnTo>
                      <a:pt x="3935" y="2438"/>
                    </a:lnTo>
                    <a:cubicBezTo>
                      <a:pt x="3935" y="2438"/>
                      <a:pt x="3158" y="2288"/>
                      <a:pt x="2507" y="1611"/>
                    </a:cubicBezTo>
                    <a:cubicBezTo>
                      <a:pt x="2081" y="1210"/>
                      <a:pt x="1930" y="433"/>
                      <a:pt x="1905" y="258"/>
                    </a:cubicBezTo>
                    <a:cubicBezTo>
                      <a:pt x="1905" y="258"/>
                      <a:pt x="1905" y="258"/>
                      <a:pt x="1905" y="233"/>
                    </a:cubicBezTo>
                    <a:cubicBezTo>
                      <a:pt x="1880" y="183"/>
                      <a:pt x="1855" y="133"/>
                      <a:pt x="1805" y="83"/>
                    </a:cubicBezTo>
                    <a:cubicBezTo>
                      <a:pt x="1750" y="27"/>
                      <a:pt x="1667" y="0"/>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2027281" y="1168605"/>
                <a:ext cx="48753" cy="42717"/>
              </a:xfrm>
              <a:custGeom>
                <a:rect b="b" l="l" r="r" t="t"/>
                <a:pathLst>
                  <a:path extrusionOk="0" h="1274" w="1454">
                    <a:moveTo>
                      <a:pt x="1202" y="0"/>
                    </a:moveTo>
                    <a:cubicBezTo>
                      <a:pt x="1025" y="0"/>
                      <a:pt x="755" y="163"/>
                      <a:pt x="501" y="417"/>
                    </a:cubicBezTo>
                    <a:cubicBezTo>
                      <a:pt x="176" y="743"/>
                      <a:pt x="0" y="1094"/>
                      <a:pt x="125" y="1219"/>
                    </a:cubicBezTo>
                    <a:cubicBezTo>
                      <a:pt x="156" y="1256"/>
                      <a:pt x="203" y="1273"/>
                      <a:pt x="260" y="1273"/>
                    </a:cubicBezTo>
                    <a:cubicBezTo>
                      <a:pt x="434" y="1273"/>
                      <a:pt x="707" y="1113"/>
                      <a:pt x="952" y="868"/>
                    </a:cubicBezTo>
                    <a:cubicBezTo>
                      <a:pt x="1278" y="542"/>
                      <a:pt x="1454" y="166"/>
                      <a:pt x="1328" y="41"/>
                    </a:cubicBezTo>
                    <a:cubicBezTo>
                      <a:pt x="1295" y="13"/>
                      <a:pt x="1252" y="0"/>
                      <a:pt x="1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2327264" y="1142285"/>
                <a:ext cx="64746" cy="78125"/>
              </a:xfrm>
              <a:custGeom>
                <a:rect b="b" l="l" r="r" t="t"/>
                <a:pathLst>
                  <a:path extrusionOk="0" h="2330" w="1931">
                    <a:moveTo>
                      <a:pt x="958" y="0"/>
                    </a:moveTo>
                    <a:cubicBezTo>
                      <a:pt x="797" y="0"/>
                      <a:pt x="669" y="51"/>
                      <a:pt x="627" y="149"/>
                    </a:cubicBezTo>
                    <a:cubicBezTo>
                      <a:pt x="627" y="174"/>
                      <a:pt x="627" y="199"/>
                      <a:pt x="627" y="249"/>
                    </a:cubicBezTo>
                    <a:cubicBezTo>
                      <a:pt x="652" y="350"/>
                      <a:pt x="727" y="826"/>
                      <a:pt x="602" y="1127"/>
                    </a:cubicBezTo>
                    <a:cubicBezTo>
                      <a:pt x="376" y="1628"/>
                      <a:pt x="0" y="1904"/>
                      <a:pt x="0" y="1904"/>
                    </a:cubicBezTo>
                    <a:lnTo>
                      <a:pt x="527" y="2104"/>
                    </a:lnTo>
                    <a:lnTo>
                      <a:pt x="1053" y="2330"/>
                    </a:lnTo>
                    <a:cubicBezTo>
                      <a:pt x="1053" y="2330"/>
                      <a:pt x="978" y="1879"/>
                      <a:pt x="1178" y="1377"/>
                    </a:cubicBezTo>
                    <a:cubicBezTo>
                      <a:pt x="1329" y="1051"/>
                      <a:pt x="1705" y="801"/>
                      <a:pt x="1780" y="751"/>
                    </a:cubicBezTo>
                    <a:lnTo>
                      <a:pt x="1805" y="751"/>
                    </a:lnTo>
                    <a:cubicBezTo>
                      <a:pt x="1830" y="726"/>
                      <a:pt x="1855" y="701"/>
                      <a:pt x="1880" y="675"/>
                    </a:cubicBezTo>
                    <a:cubicBezTo>
                      <a:pt x="1930" y="500"/>
                      <a:pt x="1730" y="249"/>
                      <a:pt x="1379" y="99"/>
                    </a:cubicBezTo>
                    <a:cubicBezTo>
                      <a:pt x="1235" y="32"/>
                      <a:pt x="1086" y="0"/>
                      <a:pt x="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2353316" y="1144733"/>
                <a:ext cx="33631" cy="17603"/>
              </a:xfrm>
              <a:custGeom>
                <a:rect b="b" l="l" r="r" t="t"/>
                <a:pathLst>
                  <a:path extrusionOk="0" h="525" w="1003">
                    <a:moveTo>
                      <a:pt x="239" y="1"/>
                    </a:moveTo>
                    <a:cubicBezTo>
                      <a:pt x="145" y="1"/>
                      <a:pt x="76" y="26"/>
                      <a:pt x="51" y="76"/>
                    </a:cubicBezTo>
                    <a:cubicBezTo>
                      <a:pt x="0" y="176"/>
                      <a:pt x="176" y="327"/>
                      <a:pt x="427" y="427"/>
                    </a:cubicBezTo>
                    <a:cubicBezTo>
                      <a:pt x="559" y="493"/>
                      <a:pt x="691" y="524"/>
                      <a:pt x="790" y="524"/>
                    </a:cubicBezTo>
                    <a:cubicBezTo>
                      <a:pt x="879" y="524"/>
                      <a:pt x="941" y="499"/>
                      <a:pt x="953" y="452"/>
                    </a:cubicBezTo>
                    <a:cubicBezTo>
                      <a:pt x="1003" y="352"/>
                      <a:pt x="828" y="201"/>
                      <a:pt x="577" y="76"/>
                    </a:cubicBezTo>
                    <a:cubicBezTo>
                      <a:pt x="452" y="26"/>
                      <a:pt x="333" y="1"/>
                      <a:pt x="2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a:off x="2448270" y="1281229"/>
                <a:ext cx="79868" cy="61863"/>
              </a:xfrm>
              <a:custGeom>
                <a:rect b="b" l="l" r="r" t="t"/>
                <a:pathLst>
                  <a:path extrusionOk="0" h="1845" w="2382">
                    <a:moveTo>
                      <a:pt x="1752" y="1"/>
                    </a:moveTo>
                    <a:cubicBezTo>
                      <a:pt x="1727" y="1"/>
                      <a:pt x="1703" y="5"/>
                      <a:pt x="1680" y="15"/>
                    </a:cubicBezTo>
                    <a:cubicBezTo>
                      <a:pt x="1655" y="15"/>
                      <a:pt x="1630" y="40"/>
                      <a:pt x="1605" y="65"/>
                    </a:cubicBezTo>
                    <a:cubicBezTo>
                      <a:pt x="1605" y="65"/>
                      <a:pt x="1605" y="90"/>
                      <a:pt x="1605" y="90"/>
                    </a:cubicBezTo>
                    <a:cubicBezTo>
                      <a:pt x="1554" y="166"/>
                      <a:pt x="1279" y="542"/>
                      <a:pt x="978" y="692"/>
                    </a:cubicBezTo>
                    <a:cubicBezTo>
                      <a:pt x="715" y="792"/>
                      <a:pt x="470" y="817"/>
                      <a:pt x="292" y="817"/>
                    </a:cubicBezTo>
                    <a:cubicBezTo>
                      <a:pt x="113" y="817"/>
                      <a:pt x="1" y="792"/>
                      <a:pt x="1" y="792"/>
                    </a:cubicBezTo>
                    <a:lnTo>
                      <a:pt x="1" y="792"/>
                    </a:lnTo>
                    <a:lnTo>
                      <a:pt x="226" y="1318"/>
                    </a:lnTo>
                    <a:lnTo>
                      <a:pt x="427" y="1845"/>
                    </a:lnTo>
                    <a:cubicBezTo>
                      <a:pt x="427" y="1845"/>
                      <a:pt x="677" y="1469"/>
                      <a:pt x="1204" y="1268"/>
                    </a:cubicBezTo>
                    <a:cubicBezTo>
                      <a:pt x="1329" y="1220"/>
                      <a:pt x="1473" y="1205"/>
                      <a:pt x="1608" y="1205"/>
                    </a:cubicBezTo>
                    <a:cubicBezTo>
                      <a:pt x="1824" y="1205"/>
                      <a:pt x="2019" y="1243"/>
                      <a:pt x="2081" y="1243"/>
                    </a:cubicBezTo>
                    <a:cubicBezTo>
                      <a:pt x="2081" y="1243"/>
                      <a:pt x="2081" y="1268"/>
                      <a:pt x="2081" y="1268"/>
                    </a:cubicBezTo>
                    <a:cubicBezTo>
                      <a:pt x="2131" y="1268"/>
                      <a:pt x="2156" y="1268"/>
                      <a:pt x="2181" y="1243"/>
                    </a:cubicBezTo>
                    <a:cubicBezTo>
                      <a:pt x="2356" y="1168"/>
                      <a:pt x="2381" y="842"/>
                      <a:pt x="2256" y="491"/>
                    </a:cubicBezTo>
                    <a:cubicBezTo>
                      <a:pt x="2125" y="208"/>
                      <a:pt x="1919" y="1"/>
                      <a:pt x="1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a:off x="2506241" y="1285621"/>
                <a:ext cx="18542" cy="31518"/>
              </a:xfrm>
              <a:custGeom>
                <a:rect b="b" l="l" r="r" t="t"/>
                <a:pathLst>
                  <a:path extrusionOk="0" h="940" w="553">
                    <a:moveTo>
                      <a:pt x="138" y="1"/>
                    </a:moveTo>
                    <a:cubicBezTo>
                      <a:pt x="125" y="1"/>
                      <a:pt x="113" y="4"/>
                      <a:pt x="101" y="10"/>
                    </a:cubicBezTo>
                    <a:cubicBezTo>
                      <a:pt x="1" y="60"/>
                      <a:pt x="1" y="285"/>
                      <a:pt x="101" y="536"/>
                    </a:cubicBezTo>
                    <a:cubicBezTo>
                      <a:pt x="195" y="770"/>
                      <a:pt x="355" y="939"/>
                      <a:pt x="457" y="939"/>
                    </a:cubicBezTo>
                    <a:cubicBezTo>
                      <a:pt x="464" y="939"/>
                      <a:pt x="471" y="938"/>
                      <a:pt x="477" y="937"/>
                    </a:cubicBezTo>
                    <a:cubicBezTo>
                      <a:pt x="552" y="887"/>
                      <a:pt x="552" y="661"/>
                      <a:pt x="452" y="385"/>
                    </a:cubicBezTo>
                    <a:cubicBezTo>
                      <a:pt x="363" y="164"/>
                      <a:pt x="235" y="1"/>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2446593" y="1465738"/>
                <a:ext cx="79868" cy="62768"/>
              </a:xfrm>
              <a:custGeom>
                <a:rect b="b" l="l" r="r" t="t"/>
                <a:pathLst>
                  <a:path extrusionOk="0" h="1872" w="2382">
                    <a:moveTo>
                      <a:pt x="452" y="1"/>
                    </a:moveTo>
                    <a:lnTo>
                      <a:pt x="226" y="527"/>
                    </a:lnTo>
                    <a:lnTo>
                      <a:pt x="0" y="1054"/>
                    </a:lnTo>
                    <a:cubicBezTo>
                      <a:pt x="0" y="1054"/>
                      <a:pt x="100" y="1031"/>
                      <a:pt x="261" y="1031"/>
                    </a:cubicBezTo>
                    <a:cubicBezTo>
                      <a:pt x="442" y="1031"/>
                      <a:pt x="699" y="1060"/>
                      <a:pt x="978" y="1179"/>
                    </a:cubicBezTo>
                    <a:cubicBezTo>
                      <a:pt x="1279" y="1304"/>
                      <a:pt x="1529" y="1705"/>
                      <a:pt x="1579" y="1780"/>
                    </a:cubicBezTo>
                    <a:cubicBezTo>
                      <a:pt x="1604" y="1805"/>
                      <a:pt x="1604" y="1805"/>
                      <a:pt x="1604" y="1805"/>
                    </a:cubicBezTo>
                    <a:cubicBezTo>
                      <a:pt x="1629" y="1831"/>
                      <a:pt x="1655" y="1856"/>
                      <a:pt x="1680" y="1856"/>
                    </a:cubicBezTo>
                    <a:cubicBezTo>
                      <a:pt x="1704" y="1866"/>
                      <a:pt x="1731" y="1871"/>
                      <a:pt x="1758" y="1871"/>
                    </a:cubicBezTo>
                    <a:cubicBezTo>
                      <a:pt x="1923" y="1871"/>
                      <a:pt x="2123" y="1681"/>
                      <a:pt x="2231" y="1379"/>
                    </a:cubicBezTo>
                    <a:cubicBezTo>
                      <a:pt x="2381" y="1029"/>
                      <a:pt x="2356" y="703"/>
                      <a:pt x="2206" y="628"/>
                    </a:cubicBezTo>
                    <a:lnTo>
                      <a:pt x="2081" y="628"/>
                    </a:lnTo>
                    <a:cubicBezTo>
                      <a:pt x="2023" y="642"/>
                      <a:pt x="1850" y="673"/>
                      <a:pt x="1651" y="673"/>
                    </a:cubicBezTo>
                    <a:cubicBezTo>
                      <a:pt x="1504" y="673"/>
                      <a:pt x="1342" y="656"/>
                      <a:pt x="1203" y="602"/>
                    </a:cubicBezTo>
                    <a:cubicBezTo>
                      <a:pt x="702" y="377"/>
                      <a:pt x="452" y="1"/>
                      <a:pt x="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2503727" y="1493198"/>
                <a:ext cx="20219" cy="30848"/>
              </a:xfrm>
              <a:custGeom>
                <a:rect b="b" l="l" r="r" t="t"/>
                <a:pathLst>
                  <a:path extrusionOk="0" h="920" w="603">
                    <a:moveTo>
                      <a:pt x="464" y="0"/>
                    </a:moveTo>
                    <a:cubicBezTo>
                      <a:pt x="362" y="0"/>
                      <a:pt x="215" y="163"/>
                      <a:pt x="126" y="385"/>
                    </a:cubicBezTo>
                    <a:cubicBezTo>
                      <a:pt x="26" y="636"/>
                      <a:pt x="1" y="886"/>
                      <a:pt x="101" y="911"/>
                    </a:cubicBezTo>
                    <a:cubicBezTo>
                      <a:pt x="113" y="917"/>
                      <a:pt x="125" y="920"/>
                      <a:pt x="138" y="920"/>
                    </a:cubicBezTo>
                    <a:cubicBezTo>
                      <a:pt x="241" y="920"/>
                      <a:pt x="388" y="757"/>
                      <a:pt x="477" y="535"/>
                    </a:cubicBezTo>
                    <a:cubicBezTo>
                      <a:pt x="577" y="285"/>
                      <a:pt x="602" y="59"/>
                      <a:pt x="502" y="9"/>
                    </a:cubicBezTo>
                    <a:cubicBezTo>
                      <a:pt x="490" y="3"/>
                      <a:pt x="478" y="0"/>
                      <a:pt x="4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a:off x="2323911" y="1586777"/>
                <a:ext cx="63875" cy="78125"/>
              </a:xfrm>
              <a:custGeom>
                <a:rect b="b" l="l" r="r" t="t"/>
                <a:pathLst>
                  <a:path extrusionOk="0" h="2330" w="1905">
                    <a:moveTo>
                      <a:pt x="1053" y="0"/>
                    </a:moveTo>
                    <a:lnTo>
                      <a:pt x="527" y="201"/>
                    </a:lnTo>
                    <a:lnTo>
                      <a:pt x="0" y="426"/>
                    </a:lnTo>
                    <a:cubicBezTo>
                      <a:pt x="0" y="426"/>
                      <a:pt x="376" y="677"/>
                      <a:pt x="577" y="1203"/>
                    </a:cubicBezTo>
                    <a:cubicBezTo>
                      <a:pt x="727" y="1504"/>
                      <a:pt x="627" y="1980"/>
                      <a:pt x="602" y="2080"/>
                    </a:cubicBezTo>
                    <a:cubicBezTo>
                      <a:pt x="602" y="2130"/>
                      <a:pt x="602" y="2155"/>
                      <a:pt x="602" y="2180"/>
                    </a:cubicBezTo>
                    <a:cubicBezTo>
                      <a:pt x="644" y="2278"/>
                      <a:pt x="763" y="2329"/>
                      <a:pt x="922" y="2329"/>
                    </a:cubicBezTo>
                    <a:cubicBezTo>
                      <a:pt x="1048" y="2329"/>
                      <a:pt x="1198" y="2297"/>
                      <a:pt x="1354" y="2231"/>
                    </a:cubicBezTo>
                    <a:cubicBezTo>
                      <a:pt x="1705" y="2105"/>
                      <a:pt x="1905" y="1855"/>
                      <a:pt x="1855" y="1679"/>
                    </a:cubicBezTo>
                    <a:cubicBezTo>
                      <a:pt x="1830" y="1654"/>
                      <a:pt x="1805" y="1629"/>
                      <a:pt x="1780" y="1604"/>
                    </a:cubicBezTo>
                    <a:cubicBezTo>
                      <a:pt x="1705" y="1554"/>
                      <a:pt x="1304" y="1278"/>
                      <a:pt x="1178" y="952"/>
                    </a:cubicBezTo>
                    <a:cubicBezTo>
                      <a:pt x="978" y="451"/>
                      <a:pt x="1053"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a:off x="2349125" y="1645587"/>
                <a:ext cx="33631" cy="16832"/>
              </a:xfrm>
              <a:custGeom>
                <a:rect b="b" l="l" r="r" t="t"/>
                <a:pathLst>
                  <a:path extrusionOk="0" h="502" w="1003">
                    <a:moveTo>
                      <a:pt x="774" y="0"/>
                    </a:moveTo>
                    <a:cubicBezTo>
                      <a:pt x="677" y="0"/>
                      <a:pt x="552" y="25"/>
                      <a:pt x="426" y="76"/>
                    </a:cubicBezTo>
                    <a:cubicBezTo>
                      <a:pt x="176" y="176"/>
                      <a:pt x="0" y="351"/>
                      <a:pt x="50" y="426"/>
                    </a:cubicBezTo>
                    <a:cubicBezTo>
                      <a:pt x="63" y="477"/>
                      <a:pt x="132" y="502"/>
                      <a:pt x="229" y="502"/>
                    </a:cubicBezTo>
                    <a:cubicBezTo>
                      <a:pt x="326" y="502"/>
                      <a:pt x="451" y="477"/>
                      <a:pt x="577" y="426"/>
                    </a:cubicBezTo>
                    <a:cubicBezTo>
                      <a:pt x="827" y="326"/>
                      <a:pt x="1003" y="176"/>
                      <a:pt x="953" y="76"/>
                    </a:cubicBezTo>
                    <a:cubicBezTo>
                      <a:pt x="940" y="25"/>
                      <a:pt x="871"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2136518" y="1585067"/>
                <a:ext cx="65585" cy="78225"/>
              </a:xfrm>
              <a:custGeom>
                <a:rect b="b" l="l" r="r" t="t"/>
                <a:pathLst>
                  <a:path extrusionOk="0" h="2333" w="1956">
                    <a:moveTo>
                      <a:pt x="877" y="1"/>
                    </a:moveTo>
                    <a:cubicBezTo>
                      <a:pt x="877" y="1"/>
                      <a:pt x="978" y="452"/>
                      <a:pt x="752" y="953"/>
                    </a:cubicBezTo>
                    <a:cubicBezTo>
                      <a:pt x="627" y="1279"/>
                      <a:pt x="226" y="1530"/>
                      <a:pt x="151" y="1580"/>
                    </a:cubicBezTo>
                    <a:cubicBezTo>
                      <a:pt x="151" y="1580"/>
                      <a:pt x="151" y="1605"/>
                      <a:pt x="126" y="1605"/>
                    </a:cubicBezTo>
                    <a:cubicBezTo>
                      <a:pt x="100" y="1630"/>
                      <a:pt x="75" y="1655"/>
                      <a:pt x="75" y="1680"/>
                    </a:cubicBezTo>
                    <a:cubicBezTo>
                      <a:pt x="0" y="1830"/>
                      <a:pt x="226" y="2106"/>
                      <a:pt x="552" y="2231"/>
                    </a:cubicBezTo>
                    <a:cubicBezTo>
                      <a:pt x="713" y="2300"/>
                      <a:pt x="868" y="2333"/>
                      <a:pt x="997" y="2333"/>
                    </a:cubicBezTo>
                    <a:cubicBezTo>
                      <a:pt x="1149" y="2333"/>
                      <a:pt x="1263" y="2288"/>
                      <a:pt x="1303" y="2206"/>
                    </a:cubicBezTo>
                    <a:cubicBezTo>
                      <a:pt x="1329" y="2156"/>
                      <a:pt x="1329" y="2131"/>
                      <a:pt x="1329" y="2106"/>
                    </a:cubicBezTo>
                    <a:cubicBezTo>
                      <a:pt x="1329" y="2081"/>
                      <a:pt x="1303" y="2081"/>
                      <a:pt x="1303" y="2081"/>
                    </a:cubicBezTo>
                    <a:cubicBezTo>
                      <a:pt x="1303" y="1981"/>
                      <a:pt x="1203" y="1530"/>
                      <a:pt x="1329" y="1204"/>
                    </a:cubicBezTo>
                    <a:cubicBezTo>
                      <a:pt x="1554" y="703"/>
                      <a:pt x="1955" y="452"/>
                      <a:pt x="1955" y="452"/>
                    </a:cubicBezTo>
                    <a:lnTo>
                      <a:pt x="1429" y="226"/>
                    </a:lnTo>
                    <a:lnTo>
                      <a:pt x="8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2142386" y="1643441"/>
                <a:ext cx="32826" cy="17771"/>
              </a:xfrm>
              <a:custGeom>
                <a:rect b="b" l="l" r="r" t="t"/>
                <a:pathLst>
                  <a:path extrusionOk="0" h="530" w="979">
                    <a:moveTo>
                      <a:pt x="180" y="1"/>
                    </a:moveTo>
                    <a:cubicBezTo>
                      <a:pt x="103" y="1"/>
                      <a:pt x="48" y="20"/>
                      <a:pt x="26" y="64"/>
                    </a:cubicBezTo>
                    <a:cubicBezTo>
                      <a:pt x="1" y="165"/>
                      <a:pt x="151" y="340"/>
                      <a:pt x="402" y="440"/>
                    </a:cubicBezTo>
                    <a:cubicBezTo>
                      <a:pt x="542" y="497"/>
                      <a:pt x="683" y="529"/>
                      <a:pt x="788" y="529"/>
                    </a:cubicBezTo>
                    <a:cubicBezTo>
                      <a:pt x="871" y="529"/>
                      <a:pt x="931" y="509"/>
                      <a:pt x="953" y="465"/>
                    </a:cubicBezTo>
                    <a:cubicBezTo>
                      <a:pt x="978" y="365"/>
                      <a:pt x="803" y="190"/>
                      <a:pt x="552" y="89"/>
                    </a:cubicBezTo>
                    <a:cubicBezTo>
                      <a:pt x="411" y="33"/>
                      <a:pt x="278"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2000391" y="1462385"/>
                <a:ext cx="80707" cy="62466"/>
              </a:xfrm>
              <a:custGeom>
                <a:rect b="b" l="l" r="r" t="t"/>
                <a:pathLst>
                  <a:path extrusionOk="0" h="1863" w="2407">
                    <a:moveTo>
                      <a:pt x="1955" y="1"/>
                    </a:moveTo>
                    <a:cubicBezTo>
                      <a:pt x="1955" y="1"/>
                      <a:pt x="1704" y="377"/>
                      <a:pt x="1178" y="577"/>
                    </a:cubicBezTo>
                    <a:cubicBezTo>
                      <a:pt x="1050" y="631"/>
                      <a:pt x="890" y="648"/>
                      <a:pt x="743" y="648"/>
                    </a:cubicBezTo>
                    <a:cubicBezTo>
                      <a:pt x="544" y="648"/>
                      <a:pt x="369" y="617"/>
                      <a:pt x="326" y="602"/>
                    </a:cubicBezTo>
                    <a:lnTo>
                      <a:pt x="201" y="602"/>
                    </a:lnTo>
                    <a:cubicBezTo>
                      <a:pt x="25" y="677"/>
                      <a:pt x="0" y="1003"/>
                      <a:pt x="150" y="1354"/>
                    </a:cubicBezTo>
                    <a:cubicBezTo>
                      <a:pt x="264" y="1649"/>
                      <a:pt x="481" y="1862"/>
                      <a:pt x="651" y="1862"/>
                    </a:cubicBezTo>
                    <a:cubicBezTo>
                      <a:pt x="668" y="1862"/>
                      <a:pt x="685" y="1860"/>
                      <a:pt x="702" y="1855"/>
                    </a:cubicBezTo>
                    <a:cubicBezTo>
                      <a:pt x="727" y="1830"/>
                      <a:pt x="752" y="1805"/>
                      <a:pt x="777" y="1780"/>
                    </a:cubicBezTo>
                    <a:lnTo>
                      <a:pt x="802" y="1780"/>
                    </a:lnTo>
                    <a:cubicBezTo>
                      <a:pt x="852" y="1680"/>
                      <a:pt x="1103" y="1304"/>
                      <a:pt x="1429" y="1179"/>
                    </a:cubicBezTo>
                    <a:cubicBezTo>
                      <a:pt x="1707" y="1059"/>
                      <a:pt x="1965" y="1031"/>
                      <a:pt x="2146" y="1031"/>
                    </a:cubicBezTo>
                    <a:cubicBezTo>
                      <a:pt x="2306" y="1031"/>
                      <a:pt x="2406" y="1053"/>
                      <a:pt x="2406" y="1053"/>
                    </a:cubicBezTo>
                    <a:lnTo>
                      <a:pt x="2181" y="527"/>
                    </a:lnTo>
                    <a:lnTo>
                      <a:pt x="19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2003744" y="1489007"/>
                <a:ext cx="19347" cy="30848"/>
              </a:xfrm>
              <a:custGeom>
                <a:rect b="b" l="l" r="r" t="t"/>
                <a:pathLst>
                  <a:path extrusionOk="0" h="920" w="577">
                    <a:moveTo>
                      <a:pt x="137" y="0"/>
                    </a:moveTo>
                    <a:cubicBezTo>
                      <a:pt x="124" y="0"/>
                      <a:pt x="112" y="3"/>
                      <a:pt x="101" y="9"/>
                    </a:cubicBezTo>
                    <a:cubicBezTo>
                      <a:pt x="0" y="34"/>
                      <a:pt x="0" y="284"/>
                      <a:pt x="101" y="535"/>
                    </a:cubicBezTo>
                    <a:cubicBezTo>
                      <a:pt x="189" y="757"/>
                      <a:pt x="337" y="920"/>
                      <a:pt x="439" y="920"/>
                    </a:cubicBezTo>
                    <a:cubicBezTo>
                      <a:pt x="452" y="920"/>
                      <a:pt x="465" y="917"/>
                      <a:pt x="477" y="911"/>
                    </a:cubicBezTo>
                    <a:cubicBezTo>
                      <a:pt x="577" y="886"/>
                      <a:pt x="577" y="635"/>
                      <a:pt x="451" y="385"/>
                    </a:cubicBezTo>
                    <a:cubicBezTo>
                      <a:pt x="363" y="163"/>
                      <a:pt x="235" y="0"/>
                      <a:pt x="1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2002067" y="1277038"/>
                <a:ext cx="80707" cy="62701"/>
              </a:xfrm>
              <a:custGeom>
                <a:rect b="b" l="l" r="r" t="t"/>
                <a:pathLst>
                  <a:path extrusionOk="0" h="1870" w="2407">
                    <a:moveTo>
                      <a:pt x="655" y="0"/>
                    </a:moveTo>
                    <a:cubicBezTo>
                      <a:pt x="488" y="0"/>
                      <a:pt x="281" y="208"/>
                      <a:pt x="151" y="491"/>
                    </a:cubicBezTo>
                    <a:cubicBezTo>
                      <a:pt x="0" y="842"/>
                      <a:pt x="25" y="1168"/>
                      <a:pt x="201" y="1243"/>
                    </a:cubicBezTo>
                    <a:cubicBezTo>
                      <a:pt x="213" y="1256"/>
                      <a:pt x="226" y="1262"/>
                      <a:pt x="241" y="1262"/>
                    </a:cubicBezTo>
                    <a:cubicBezTo>
                      <a:pt x="257" y="1262"/>
                      <a:pt x="276" y="1256"/>
                      <a:pt x="301" y="1243"/>
                    </a:cubicBezTo>
                    <a:cubicBezTo>
                      <a:pt x="363" y="1243"/>
                      <a:pt x="567" y="1205"/>
                      <a:pt x="785" y="1205"/>
                    </a:cubicBezTo>
                    <a:cubicBezTo>
                      <a:pt x="921" y="1205"/>
                      <a:pt x="1062" y="1220"/>
                      <a:pt x="1178" y="1268"/>
                    </a:cubicBezTo>
                    <a:cubicBezTo>
                      <a:pt x="1704" y="1494"/>
                      <a:pt x="1955" y="1870"/>
                      <a:pt x="1955" y="1870"/>
                    </a:cubicBezTo>
                    <a:lnTo>
                      <a:pt x="2181" y="1343"/>
                    </a:lnTo>
                    <a:lnTo>
                      <a:pt x="2406" y="817"/>
                    </a:lnTo>
                    <a:lnTo>
                      <a:pt x="2406" y="817"/>
                    </a:lnTo>
                    <a:cubicBezTo>
                      <a:pt x="2406" y="817"/>
                      <a:pt x="2301" y="839"/>
                      <a:pt x="2137" y="839"/>
                    </a:cubicBezTo>
                    <a:cubicBezTo>
                      <a:pt x="1952" y="839"/>
                      <a:pt x="1694" y="811"/>
                      <a:pt x="1429" y="692"/>
                    </a:cubicBezTo>
                    <a:cubicBezTo>
                      <a:pt x="1128" y="566"/>
                      <a:pt x="852" y="165"/>
                      <a:pt x="802" y="90"/>
                    </a:cubicBezTo>
                    <a:cubicBezTo>
                      <a:pt x="802" y="90"/>
                      <a:pt x="802" y="90"/>
                      <a:pt x="802" y="65"/>
                    </a:cubicBezTo>
                    <a:cubicBezTo>
                      <a:pt x="777" y="40"/>
                      <a:pt x="752" y="15"/>
                      <a:pt x="727" y="15"/>
                    </a:cubicBezTo>
                    <a:cubicBezTo>
                      <a:pt x="704" y="5"/>
                      <a:pt x="680" y="0"/>
                      <a:pt x="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a:off x="2005420" y="1281430"/>
                <a:ext cx="19347" cy="30881"/>
              </a:xfrm>
              <a:custGeom>
                <a:rect b="b" l="l" r="r" t="t"/>
                <a:pathLst>
                  <a:path extrusionOk="0" h="921" w="577">
                    <a:moveTo>
                      <a:pt x="440" y="1"/>
                    </a:moveTo>
                    <a:cubicBezTo>
                      <a:pt x="342" y="1"/>
                      <a:pt x="212" y="163"/>
                      <a:pt x="101" y="385"/>
                    </a:cubicBezTo>
                    <a:cubicBezTo>
                      <a:pt x="0" y="636"/>
                      <a:pt x="0" y="886"/>
                      <a:pt x="101" y="911"/>
                    </a:cubicBezTo>
                    <a:cubicBezTo>
                      <a:pt x="112" y="917"/>
                      <a:pt x="125" y="920"/>
                      <a:pt x="137" y="920"/>
                    </a:cubicBezTo>
                    <a:cubicBezTo>
                      <a:pt x="235" y="920"/>
                      <a:pt x="366" y="757"/>
                      <a:pt x="477" y="536"/>
                    </a:cubicBezTo>
                    <a:cubicBezTo>
                      <a:pt x="577" y="285"/>
                      <a:pt x="577" y="59"/>
                      <a:pt x="477" y="9"/>
                    </a:cubicBezTo>
                    <a:cubicBezTo>
                      <a:pt x="465" y="3"/>
                      <a:pt x="453" y="1"/>
                      <a:pt x="4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a:off x="2140709" y="1140609"/>
                <a:ext cx="64746" cy="78125"/>
              </a:xfrm>
              <a:custGeom>
                <a:rect b="b" l="l" r="r" t="t"/>
                <a:pathLst>
                  <a:path extrusionOk="0" h="2330" w="1931">
                    <a:moveTo>
                      <a:pt x="996" y="0"/>
                    </a:moveTo>
                    <a:cubicBezTo>
                      <a:pt x="870" y="0"/>
                      <a:pt x="721" y="32"/>
                      <a:pt x="577" y="99"/>
                    </a:cubicBezTo>
                    <a:cubicBezTo>
                      <a:pt x="226" y="224"/>
                      <a:pt x="1" y="475"/>
                      <a:pt x="76" y="650"/>
                    </a:cubicBezTo>
                    <a:cubicBezTo>
                      <a:pt x="76" y="675"/>
                      <a:pt x="101" y="700"/>
                      <a:pt x="126" y="725"/>
                    </a:cubicBezTo>
                    <a:lnTo>
                      <a:pt x="151" y="725"/>
                    </a:lnTo>
                    <a:cubicBezTo>
                      <a:pt x="226" y="801"/>
                      <a:pt x="627" y="1051"/>
                      <a:pt x="752" y="1377"/>
                    </a:cubicBezTo>
                    <a:cubicBezTo>
                      <a:pt x="953" y="1878"/>
                      <a:pt x="853" y="2330"/>
                      <a:pt x="853" y="2330"/>
                    </a:cubicBezTo>
                    <a:lnTo>
                      <a:pt x="1379" y="2129"/>
                    </a:lnTo>
                    <a:lnTo>
                      <a:pt x="1930" y="1903"/>
                    </a:lnTo>
                    <a:cubicBezTo>
                      <a:pt x="1930" y="1903"/>
                      <a:pt x="1529" y="1653"/>
                      <a:pt x="1329" y="1126"/>
                    </a:cubicBezTo>
                    <a:cubicBezTo>
                      <a:pt x="1204" y="826"/>
                      <a:pt x="1304" y="350"/>
                      <a:pt x="1329" y="274"/>
                    </a:cubicBezTo>
                    <a:cubicBezTo>
                      <a:pt x="1329" y="249"/>
                      <a:pt x="1329" y="249"/>
                      <a:pt x="1329" y="249"/>
                    </a:cubicBezTo>
                    <a:cubicBezTo>
                      <a:pt x="1329" y="224"/>
                      <a:pt x="1329" y="174"/>
                      <a:pt x="1304" y="149"/>
                    </a:cubicBezTo>
                    <a:cubicBezTo>
                      <a:pt x="1276" y="51"/>
                      <a:pt x="1154" y="0"/>
                      <a:pt x="9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2146577" y="1143056"/>
                <a:ext cx="32826" cy="17301"/>
              </a:xfrm>
              <a:custGeom>
                <a:rect b="b" l="l" r="r" t="t"/>
                <a:pathLst>
                  <a:path extrusionOk="0" h="516" w="979">
                    <a:moveTo>
                      <a:pt x="765" y="1"/>
                    </a:moveTo>
                    <a:cubicBezTo>
                      <a:pt x="671" y="1"/>
                      <a:pt x="552" y="26"/>
                      <a:pt x="427" y="76"/>
                    </a:cubicBezTo>
                    <a:cubicBezTo>
                      <a:pt x="151" y="176"/>
                      <a:pt x="1" y="352"/>
                      <a:pt x="26" y="452"/>
                    </a:cubicBezTo>
                    <a:cubicBezTo>
                      <a:pt x="48" y="496"/>
                      <a:pt x="104" y="516"/>
                      <a:pt x="180" y="516"/>
                    </a:cubicBezTo>
                    <a:cubicBezTo>
                      <a:pt x="279" y="516"/>
                      <a:pt x="412" y="483"/>
                      <a:pt x="552" y="427"/>
                    </a:cubicBezTo>
                    <a:cubicBezTo>
                      <a:pt x="803" y="327"/>
                      <a:pt x="978" y="176"/>
                      <a:pt x="953" y="76"/>
                    </a:cubicBezTo>
                    <a:cubicBezTo>
                      <a:pt x="928" y="26"/>
                      <a:pt x="859" y="1"/>
                      <a:pt x="7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2076837" y="1348957"/>
                <a:ext cx="85770" cy="132812"/>
              </a:xfrm>
              <a:custGeom>
                <a:rect b="b" l="l" r="r" t="t"/>
                <a:pathLst>
                  <a:path extrusionOk="0" h="3961" w="2558">
                    <a:moveTo>
                      <a:pt x="1279" y="0"/>
                    </a:moveTo>
                    <a:cubicBezTo>
                      <a:pt x="577" y="0"/>
                      <a:pt x="1" y="902"/>
                      <a:pt x="1" y="1980"/>
                    </a:cubicBezTo>
                    <a:cubicBezTo>
                      <a:pt x="1" y="3058"/>
                      <a:pt x="577" y="3960"/>
                      <a:pt x="1279" y="3960"/>
                    </a:cubicBezTo>
                    <a:cubicBezTo>
                      <a:pt x="1981" y="3960"/>
                      <a:pt x="2557" y="3058"/>
                      <a:pt x="2557" y="1980"/>
                    </a:cubicBezTo>
                    <a:cubicBezTo>
                      <a:pt x="2557" y="902"/>
                      <a:pt x="1981" y="0"/>
                      <a:pt x="12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a:off x="2249946" y="1485185"/>
                <a:ext cx="137842" cy="99819"/>
              </a:xfrm>
              <a:custGeom>
                <a:rect b="b" l="l" r="r" t="t"/>
                <a:pathLst>
                  <a:path extrusionOk="0" h="2977" w="4111">
                    <a:moveTo>
                      <a:pt x="2695" y="0"/>
                    </a:moveTo>
                    <a:cubicBezTo>
                      <a:pt x="2295" y="0"/>
                      <a:pt x="1839" y="122"/>
                      <a:pt x="1404" y="373"/>
                    </a:cubicBezTo>
                    <a:cubicBezTo>
                      <a:pt x="477" y="925"/>
                      <a:pt x="1" y="1852"/>
                      <a:pt x="352" y="2479"/>
                    </a:cubicBezTo>
                    <a:cubicBezTo>
                      <a:pt x="542" y="2805"/>
                      <a:pt x="940" y="2977"/>
                      <a:pt x="1416" y="2977"/>
                    </a:cubicBezTo>
                    <a:cubicBezTo>
                      <a:pt x="1817" y="2977"/>
                      <a:pt x="2273" y="2856"/>
                      <a:pt x="2707" y="2604"/>
                    </a:cubicBezTo>
                    <a:cubicBezTo>
                      <a:pt x="3635" y="2053"/>
                      <a:pt x="4111" y="1125"/>
                      <a:pt x="3760" y="499"/>
                    </a:cubicBezTo>
                    <a:cubicBezTo>
                      <a:pt x="3569" y="172"/>
                      <a:pt x="3172" y="0"/>
                      <a:pt x="26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2132293" y="1226946"/>
                <a:ext cx="103407" cy="74001"/>
              </a:xfrm>
              <a:custGeom>
                <a:rect b="b" l="l" r="r" t="t"/>
                <a:pathLst>
                  <a:path extrusionOk="0" h="2207" w="3084">
                    <a:moveTo>
                      <a:pt x="2044" y="0"/>
                    </a:moveTo>
                    <a:cubicBezTo>
                      <a:pt x="1746" y="0"/>
                      <a:pt x="1404" y="95"/>
                      <a:pt x="1079" y="281"/>
                    </a:cubicBezTo>
                    <a:cubicBezTo>
                      <a:pt x="352" y="682"/>
                      <a:pt x="1" y="1384"/>
                      <a:pt x="277" y="1835"/>
                    </a:cubicBezTo>
                    <a:cubicBezTo>
                      <a:pt x="413" y="2080"/>
                      <a:pt x="712" y="2207"/>
                      <a:pt x="1070" y="2207"/>
                    </a:cubicBezTo>
                    <a:cubicBezTo>
                      <a:pt x="1370" y="2207"/>
                      <a:pt x="1711" y="2118"/>
                      <a:pt x="2031" y="1935"/>
                    </a:cubicBezTo>
                    <a:cubicBezTo>
                      <a:pt x="2733" y="1534"/>
                      <a:pt x="3084" y="832"/>
                      <a:pt x="2808" y="381"/>
                    </a:cubicBezTo>
                    <a:cubicBezTo>
                      <a:pt x="2674" y="126"/>
                      <a:pt x="2388" y="0"/>
                      <a:pt x="20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a:off x="2275998" y="1387012"/>
                <a:ext cx="81545" cy="58778"/>
              </a:xfrm>
              <a:custGeom>
                <a:rect b="b" l="l" r="r" t="t"/>
                <a:pathLst>
                  <a:path extrusionOk="0" h="1753" w="2432">
                    <a:moveTo>
                      <a:pt x="1581" y="0"/>
                    </a:moveTo>
                    <a:cubicBezTo>
                      <a:pt x="1344" y="0"/>
                      <a:pt x="1078" y="71"/>
                      <a:pt x="828" y="219"/>
                    </a:cubicBezTo>
                    <a:cubicBezTo>
                      <a:pt x="276" y="544"/>
                      <a:pt x="1" y="1096"/>
                      <a:pt x="201" y="1447"/>
                    </a:cubicBezTo>
                    <a:cubicBezTo>
                      <a:pt x="324" y="1652"/>
                      <a:pt x="560" y="1753"/>
                      <a:pt x="842" y="1753"/>
                    </a:cubicBezTo>
                    <a:cubicBezTo>
                      <a:pt x="1077" y="1753"/>
                      <a:pt x="1343" y="1683"/>
                      <a:pt x="1605" y="1547"/>
                    </a:cubicBezTo>
                    <a:cubicBezTo>
                      <a:pt x="2156" y="1221"/>
                      <a:pt x="2432" y="670"/>
                      <a:pt x="2231" y="294"/>
                    </a:cubicBezTo>
                    <a:cubicBezTo>
                      <a:pt x="2108" y="102"/>
                      <a:pt x="1865" y="0"/>
                      <a:pt x="15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a:off x="2423056" y="1389292"/>
                <a:ext cx="41208" cy="63908"/>
              </a:xfrm>
              <a:custGeom>
                <a:rect b="b" l="l" r="r" t="t"/>
                <a:pathLst>
                  <a:path extrusionOk="0" h="1906" w="1229">
                    <a:moveTo>
                      <a:pt x="627" y="0"/>
                    </a:moveTo>
                    <a:cubicBezTo>
                      <a:pt x="276" y="0"/>
                      <a:pt x="1" y="426"/>
                      <a:pt x="1" y="953"/>
                    </a:cubicBezTo>
                    <a:cubicBezTo>
                      <a:pt x="1" y="1479"/>
                      <a:pt x="276" y="1905"/>
                      <a:pt x="627" y="1905"/>
                    </a:cubicBezTo>
                    <a:cubicBezTo>
                      <a:pt x="953" y="1905"/>
                      <a:pt x="1229" y="1479"/>
                      <a:pt x="1229" y="953"/>
                    </a:cubicBezTo>
                    <a:cubicBezTo>
                      <a:pt x="1229" y="426"/>
                      <a:pt x="953" y="0"/>
                      <a:pt x="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2186945" y="1287230"/>
                <a:ext cx="110113" cy="120004"/>
              </a:xfrm>
              <a:custGeom>
                <a:rect b="b" l="l" r="r" t="t"/>
                <a:pathLst>
                  <a:path extrusionOk="0" h="3579" w="3284">
                    <a:moveTo>
                      <a:pt x="2189" y="1"/>
                    </a:moveTo>
                    <a:cubicBezTo>
                      <a:pt x="1646" y="1"/>
                      <a:pt x="1011" y="415"/>
                      <a:pt x="576" y="1114"/>
                    </a:cubicBezTo>
                    <a:cubicBezTo>
                      <a:pt x="0" y="2017"/>
                      <a:pt x="0" y="3069"/>
                      <a:pt x="602" y="3445"/>
                    </a:cubicBezTo>
                    <a:cubicBezTo>
                      <a:pt x="746" y="3536"/>
                      <a:pt x="910" y="3578"/>
                      <a:pt x="1082" y="3578"/>
                    </a:cubicBezTo>
                    <a:cubicBezTo>
                      <a:pt x="1629" y="3578"/>
                      <a:pt x="2269" y="3153"/>
                      <a:pt x="2707" y="2468"/>
                    </a:cubicBezTo>
                    <a:cubicBezTo>
                      <a:pt x="3283" y="1566"/>
                      <a:pt x="3283" y="513"/>
                      <a:pt x="2682" y="137"/>
                    </a:cubicBezTo>
                    <a:cubicBezTo>
                      <a:pt x="2534" y="45"/>
                      <a:pt x="2366" y="1"/>
                      <a:pt x="2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2158345" y="1431203"/>
                <a:ext cx="74839" cy="92610"/>
              </a:xfrm>
              <a:custGeom>
                <a:rect b="b" l="l" r="r" t="t"/>
                <a:pathLst>
                  <a:path extrusionOk="0" h="2762" w="2232">
                    <a:moveTo>
                      <a:pt x="1340" y="1"/>
                    </a:moveTo>
                    <a:cubicBezTo>
                      <a:pt x="891" y="1"/>
                      <a:pt x="424" y="448"/>
                      <a:pt x="226" y="1106"/>
                    </a:cubicBezTo>
                    <a:cubicBezTo>
                      <a:pt x="1" y="1858"/>
                      <a:pt x="201" y="2585"/>
                      <a:pt x="703" y="2735"/>
                    </a:cubicBezTo>
                    <a:cubicBezTo>
                      <a:pt x="760" y="2753"/>
                      <a:pt x="819" y="2762"/>
                      <a:pt x="878" y="2762"/>
                    </a:cubicBezTo>
                    <a:cubicBezTo>
                      <a:pt x="1318" y="2762"/>
                      <a:pt x="1807" y="2294"/>
                      <a:pt x="2006" y="1632"/>
                    </a:cubicBezTo>
                    <a:cubicBezTo>
                      <a:pt x="2231" y="881"/>
                      <a:pt x="2006" y="154"/>
                      <a:pt x="1530" y="28"/>
                    </a:cubicBezTo>
                    <a:cubicBezTo>
                      <a:pt x="1467" y="10"/>
                      <a:pt x="1404" y="1"/>
                      <a:pt x="13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a:off x="2340709" y="1254909"/>
                <a:ext cx="79030" cy="92878"/>
              </a:xfrm>
              <a:custGeom>
                <a:rect b="b" l="l" r="r" t="t"/>
                <a:pathLst>
                  <a:path extrusionOk="0" h="2770" w="2357">
                    <a:moveTo>
                      <a:pt x="878" y="1"/>
                    </a:moveTo>
                    <a:cubicBezTo>
                      <a:pt x="792" y="1"/>
                      <a:pt x="708" y="16"/>
                      <a:pt x="627" y="48"/>
                    </a:cubicBezTo>
                    <a:cubicBezTo>
                      <a:pt x="151" y="249"/>
                      <a:pt x="0" y="1001"/>
                      <a:pt x="301" y="1728"/>
                    </a:cubicBezTo>
                    <a:cubicBezTo>
                      <a:pt x="557" y="2366"/>
                      <a:pt x="1047" y="2769"/>
                      <a:pt x="1480" y="2769"/>
                    </a:cubicBezTo>
                    <a:cubicBezTo>
                      <a:pt x="1557" y="2769"/>
                      <a:pt x="1633" y="2757"/>
                      <a:pt x="1705" y="2730"/>
                    </a:cubicBezTo>
                    <a:cubicBezTo>
                      <a:pt x="2206" y="2530"/>
                      <a:pt x="2356" y="1778"/>
                      <a:pt x="2056" y="1026"/>
                    </a:cubicBezTo>
                    <a:cubicBezTo>
                      <a:pt x="1803" y="416"/>
                      <a:pt x="1322" y="1"/>
                      <a:pt x="8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2098697" y="1217826"/>
                <a:ext cx="205069" cy="160575"/>
              </a:xfrm>
              <a:custGeom>
                <a:rect b="b" l="l" r="r" t="t"/>
                <a:pathLst>
                  <a:path extrusionOk="0" h="4789" w="6116">
                    <a:moveTo>
                      <a:pt x="4822" y="0"/>
                    </a:moveTo>
                    <a:cubicBezTo>
                      <a:pt x="2717" y="0"/>
                      <a:pt x="940" y="1341"/>
                      <a:pt x="226" y="3310"/>
                    </a:cubicBezTo>
                    <a:cubicBezTo>
                      <a:pt x="0" y="3886"/>
                      <a:pt x="477" y="4588"/>
                      <a:pt x="1053" y="4738"/>
                    </a:cubicBezTo>
                    <a:cubicBezTo>
                      <a:pt x="1164" y="4772"/>
                      <a:pt x="1273" y="4788"/>
                      <a:pt x="1378" y="4788"/>
                    </a:cubicBezTo>
                    <a:cubicBezTo>
                      <a:pt x="1890" y="4788"/>
                      <a:pt x="2315" y="4410"/>
                      <a:pt x="2482" y="3911"/>
                    </a:cubicBezTo>
                    <a:cubicBezTo>
                      <a:pt x="2632" y="3560"/>
                      <a:pt x="3008" y="3059"/>
                      <a:pt x="3334" y="2834"/>
                    </a:cubicBezTo>
                    <a:cubicBezTo>
                      <a:pt x="3885" y="2458"/>
                      <a:pt x="4311" y="2357"/>
                      <a:pt x="4938" y="2357"/>
                    </a:cubicBezTo>
                    <a:cubicBezTo>
                      <a:pt x="4951" y="2358"/>
                      <a:pt x="4965" y="2358"/>
                      <a:pt x="4979" y="2358"/>
                    </a:cubicBezTo>
                    <a:cubicBezTo>
                      <a:pt x="5611" y="2358"/>
                      <a:pt x="6116" y="1793"/>
                      <a:pt x="6116" y="1179"/>
                    </a:cubicBezTo>
                    <a:cubicBezTo>
                      <a:pt x="6116" y="528"/>
                      <a:pt x="5589" y="27"/>
                      <a:pt x="4938" y="1"/>
                    </a:cubicBezTo>
                    <a:cubicBezTo>
                      <a:pt x="4899" y="1"/>
                      <a:pt x="4861" y="0"/>
                      <a:pt x="4822" y="0"/>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2069293" y="1235495"/>
                <a:ext cx="405076" cy="377347"/>
              </a:xfrm>
              <a:custGeom>
                <a:rect b="b" l="l" r="r" t="t"/>
                <a:pathLst>
                  <a:path extrusionOk="0" h="11254" w="12081">
                    <a:moveTo>
                      <a:pt x="9599" y="1"/>
                    </a:moveTo>
                    <a:cubicBezTo>
                      <a:pt x="9875" y="703"/>
                      <a:pt x="10025" y="1479"/>
                      <a:pt x="10025" y="2281"/>
                    </a:cubicBezTo>
                    <a:cubicBezTo>
                      <a:pt x="10025" y="5740"/>
                      <a:pt x="7218" y="8547"/>
                      <a:pt x="3760" y="8547"/>
                    </a:cubicBezTo>
                    <a:cubicBezTo>
                      <a:pt x="2356" y="8547"/>
                      <a:pt x="1053" y="8071"/>
                      <a:pt x="0" y="7294"/>
                    </a:cubicBezTo>
                    <a:lnTo>
                      <a:pt x="0" y="7294"/>
                    </a:lnTo>
                    <a:cubicBezTo>
                      <a:pt x="902" y="9600"/>
                      <a:pt x="3183" y="11254"/>
                      <a:pt x="5815" y="11254"/>
                    </a:cubicBezTo>
                    <a:cubicBezTo>
                      <a:pt x="9273" y="11254"/>
                      <a:pt x="12080" y="8447"/>
                      <a:pt x="12080" y="4988"/>
                    </a:cubicBezTo>
                    <a:cubicBezTo>
                      <a:pt x="12080" y="2958"/>
                      <a:pt x="11103" y="1129"/>
                      <a:pt x="9599" y="1"/>
                    </a:cubicBezTo>
                    <a:close/>
                  </a:path>
                </a:pathLst>
              </a:custGeom>
              <a:solidFill>
                <a:srgbClr val="F66E43">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25"/>
            <p:cNvGrpSpPr/>
            <p:nvPr/>
          </p:nvGrpSpPr>
          <p:grpSpPr>
            <a:xfrm>
              <a:off x="2538194" y="1087197"/>
              <a:ext cx="257169" cy="254620"/>
              <a:chOff x="2538194" y="1087197"/>
              <a:chExt cx="257169" cy="254620"/>
            </a:xfrm>
          </p:grpSpPr>
          <p:sp>
            <p:nvSpPr>
              <p:cNvPr id="832" name="Google Shape;832;p25"/>
              <p:cNvSpPr/>
              <p:nvPr/>
            </p:nvSpPr>
            <p:spPr>
              <a:xfrm>
                <a:off x="2565084" y="1125320"/>
                <a:ext cx="202555" cy="177877"/>
              </a:xfrm>
              <a:custGeom>
                <a:rect b="b" l="l" r="r" t="t"/>
                <a:pathLst>
                  <a:path extrusionOk="0" h="5305" w="6041">
                    <a:moveTo>
                      <a:pt x="3031" y="1"/>
                    </a:moveTo>
                    <a:cubicBezTo>
                      <a:pt x="2653" y="1"/>
                      <a:pt x="2270" y="82"/>
                      <a:pt x="1905" y="254"/>
                    </a:cubicBezTo>
                    <a:cubicBezTo>
                      <a:pt x="577" y="856"/>
                      <a:pt x="0" y="2435"/>
                      <a:pt x="627" y="3763"/>
                    </a:cubicBezTo>
                    <a:cubicBezTo>
                      <a:pt x="1067" y="4735"/>
                      <a:pt x="2030" y="5304"/>
                      <a:pt x="3036" y="5304"/>
                    </a:cubicBezTo>
                    <a:cubicBezTo>
                      <a:pt x="3405" y="5304"/>
                      <a:pt x="3779" y="5228"/>
                      <a:pt x="4136" y="5066"/>
                    </a:cubicBezTo>
                    <a:cubicBezTo>
                      <a:pt x="5464" y="4440"/>
                      <a:pt x="6040" y="2861"/>
                      <a:pt x="5439" y="1532"/>
                    </a:cubicBezTo>
                    <a:cubicBezTo>
                      <a:pt x="4984" y="569"/>
                      <a:pt x="4029" y="1"/>
                      <a:pt x="3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a:off x="2597004" y="1090651"/>
                <a:ext cx="47948" cy="55827"/>
              </a:xfrm>
              <a:custGeom>
                <a:rect b="b" l="l" r="r" t="t"/>
                <a:pathLst>
                  <a:path extrusionOk="0" h="1665" w="1430">
                    <a:moveTo>
                      <a:pt x="724" y="0"/>
                    </a:moveTo>
                    <a:cubicBezTo>
                      <a:pt x="633" y="0"/>
                      <a:pt x="520" y="26"/>
                      <a:pt x="402" y="85"/>
                    </a:cubicBezTo>
                    <a:cubicBezTo>
                      <a:pt x="151" y="185"/>
                      <a:pt x="1" y="386"/>
                      <a:pt x="76" y="486"/>
                    </a:cubicBezTo>
                    <a:cubicBezTo>
                      <a:pt x="76" y="511"/>
                      <a:pt x="101" y="536"/>
                      <a:pt x="101" y="536"/>
                    </a:cubicBezTo>
                    <a:cubicBezTo>
                      <a:pt x="126" y="561"/>
                      <a:pt x="126" y="561"/>
                      <a:pt x="126" y="561"/>
                    </a:cubicBezTo>
                    <a:cubicBezTo>
                      <a:pt x="176" y="586"/>
                      <a:pt x="477" y="762"/>
                      <a:pt x="577" y="987"/>
                    </a:cubicBezTo>
                    <a:cubicBezTo>
                      <a:pt x="727" y="1338"/>
                      <a:pt x="677" y="1664"/>
                      <a:pt x="677" y="1664"/>
                    </a:cubicBezTo>
                    <a:lnTo>
                      <a:pt x="1053" y="1514"/>
                    </a:lnTo>
                    <a:lnTo>
                      <a:pt x="1429" y="1338"/>
                    </a:lnTo>
                    <a:cubicBezTo>
                      <a:pt x="1429" y="1338"/>
                      <a:pt x="1154" y="1163"/>
                      <a:pt x="978" y="787"/>
                    </a:cubicBezTo>
                    <a:cubicBezTo>
                      <a:pt x="878" y="586"/>
                      <a:pt x="928" y="236"/>
                      <a:pt x="953" y="185"/>
                    </a:cubicBezTo>
                    <a:cubicBezTo>
                      <a:pt x="953" y="160"/>
                      <a:pt x="953" y="160"/>
                      <a:pt x="953" y="160"/>
                    </a:cubicBezTo>
                    <a:cubicBezTo>
                      <a:pt x="953" y="135"/>
                      <a:pt x="953" y="110"/>
                      <a:pt x="928" y="85"/>
                    </a:cubicBezTo>
                    <a:cubicBezTo>
                      <a:pt x="902" y="32"/>
                      <a:pt x="826"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p:nvPr/>
            </p:nvSpPr>
            <p:spPr>
              <a:xfrm>
                <a:off x="2601195" y="1092327"/>
                <a:ext cx="23572" cy="13077"/>
              </a:xfrm>
              <a:custGeom>
                <a:rect b="b" l="l" r="r" t="t"/>
                <a:pathLst>
                  <a:path extrusionOk="0" h="390" w="703">
                    <a:moveTo>
                      <a:pt x="566" y="0"/>
                    </a:moveTo>
                    <a:cubicBezTo>
                      <a:pt x="495" y="0"/>
                      <a:pt x="398" y="19"/>
                      <a:pt x="302" y="60"/>
                    </a:cubicBezTo>
                    <a:cubicBezTo>
                      <a:pt x="126" y="160"/>
                      <a:pt x="1" y="286"/>
                      <a:pt x="26" y="336"/>
                    </a:cubicBezTo>
                    <a:cubicBezTo>
                      <a:pt x="38" y="371"/>
                      <a:pt x="82" y="389"/>
                      <a:pt x="143" y="389"/>
                    </a:cubicBezTo>
                    <a:cubicBezTo>
                      <a:pt x="214" y="389"/>
                      <a:pt x="308" y="365"/>
                      <a:pt x="402" y="311"/>
                    </a:cubicBezTo>
                    <a:cubicBezTo>
                      <a:pt x="577" y="236"/>
                      <a:pt x="703" y="110"/>
                      <a:pt x="678" y="35"/>
                    </a:cubicBezTo>
                    <a:cubicBezTo>
                      <a:pt x="666" y="13"/>
                      <a:pt x="625" y="0"/>
                      <a:pt x="5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a:off x="2681866" y="1087197"/>
                <a:ext cx="44595" cy="55895"/>
              </a:xfrm>
              <a:custGeom>
                <a:rect b="b" l="l" r="r" t="t"/>
                <a:pathLst>
                  <a:path extrusionOk="0" h="1667" w="1330">
                    <a:moveTo>
                      <a:pt x="624" y="1"/>
                    </a:moveTo>
                    <a:cubicBezTo>
                      <a:pt x="503" y="1"/>
                      <a:pt x="406" y="40"/>
                      <a:pt x="377" y="113"/>
                    </a:cubicBezTo>
                    <a:cubicBezTo>
                      <a:pt x="377" y="138"/>
                      <a:pt x="377" y="163"/>
                      <a:pt x="377" y="188"/>
                    </a:cubicBezTo>
                    <a:cubicBezTo>
                      <a:pt x="402" y="263"/>
                      <a:pt x="477" y="589"/>
                      <a:pt x="402" y="815"/>
                    </a:cubicBezTo>
                    <a:cubicBezTo>
                      <a:pt x="252" y="1191"/>
                      <a:pt x="1" y="1391"/>
                      <a:pt x="1" y="1391"/>
                    </a:cubicBezTo>
                    <a:lnTo>
                      <a:pt x="377" y="1516"/>
                    </a:lnTo>
                    <a:lnTo>
                      <a:pt x="753" y="1667"/>
                    </a:lnTo>
                    <a:cubicBezTo>
                      <a:pt x="753" y="1667"/>
                      <a:pt x="678" y="1341"/>
                      <a:pt x="828" y="965"/>
                    </a:cubicBezTo>
                    <a:cubicBezTo>
                      <a:pt x="903" y="740"/>
                      <a:pt x="1179" y="539"/>
                      <a:pt x="1229" y="514"/>
                    </a:cubicBezTo>
                    <a:cubicBezTo>
                      <a:pt x="1229" y="514"/>
                      <a:pt x="1229" y="489"/>
                      <a:pt x="1229" y="489"/>
                    </a:cubicBezTo>
                    <a:cubicBezTo>
                      <a:pt x="1254" y="489"/>
                      <a:pt x="1279" y="464"/>
                      <a:pt x="1279" y="439"/>
                    </a:cubicBezTo>
                    <a:cubicBezTo>
                      <a:pt x="1329" y="313"/>
                      <a:pt x="1154" y="138"/>
                      <a:pt x="903" y="63"/>
                    </a:cubicBezTo>
                    <a:cubicBezTo>
                      <a:pt x="809" y="21"/>
                      <a:pt x="711" y="1"/>
                      <a:pt x="6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a:off x="2698697" y="1088941"/>
                <a:ext cx="23538" cy="11635"/>
              </a:xfrm>
              <a:custGeom>
                <a:rect b="b" l="l" r="r" t="t"/>
                <a:pathLst>
                  <a:path extrusionOk="0" h="347" w="702">
                    <a:moveTo>
                      <a:pt x="178" y="1"/>
                    </a:moveTo>
                    <a:cubicBezTo>
                      <a:pt x="98" y="1"/>
                      <a:pt x="39" y="20"/>
                      <a:pt x="25" y="61"/>
                    </a:cubicBezTo>
                    <a:cubicBezTo>
                      <a:pt x="0" y="136"/>
                      <a:pt x="126" y="236"/>
                      <a:pt x="301" y="312"/>
                    </a:cubicBezTo>
                    <a:cubicBezTo>
                      <a:pt x="380" y="334"/>
                      <a:pt x="459" y="347"/>
                      <a:pt x="524" y="347"/>
                    </a:cubicBezTo>
                    <a:cubicBezTo>
                      <a:pt x="604" y="347"/>
                      <a:pt x="663" y="328"/>
                      <a:pt x="677" y="287"/>
                    </a:cubicBezTo>
                    <a:cubicBezTo>
                      <a:pt x="702" y="236"/>
                      <a:pt x="577" y="111"/>
                      <a:pt x="401" y="36"/>
                    </a:cubicBezTo>
                    <a:cubicBezTo>
                      <a:pt x="322" y="13"/>
                      <a:pt x="244" y="1"/>
                      <a:pt x="1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p:nvPr/>
            </p:nvSpPr>
            <p:spPr>
              <a:xfrm>
                <a:off x="2733970" y="1146611"/>
                <a:ext cx="57202" cy="46070"/>
              </a:xfrm>
              <a:custGeom>
                <a:rect b="b" l="l" r="r" t="t"/>
                <a:pathLst>
                  <a:path extrusionOk="0" h="1374" w="1706">
                    <a:moveTo>
                      <a:pt x="1251" y="1"/>
                    </a:moveTo>
                    <a:cubicBezTo>
                      <a:pt x="1225" y="1"/>
                      <a:pt x="1201" y="7"/>
                      <a:pt x="1179" y="20"/>
                    </a:cubicBezTo>
                    <a:cubicBezTo>
                      <a:pt x="1179" y="20"/>
                      <a:pt x="1154" y="45"/>
                      <a:pt x="1129" y="70"/>
                    </a:cubicBezTo>
                    <a:cubicBezTo>
                      <a:pt x="1104" y="120"/>
                      <a:pt x="903" y="421"/>
                      <a:pt x="703" y="521"/>
                    </a:cubicBezTo>
                    <a:cubicBezTo>
                      <a:pt x="463" y="633"/>
                      <a:pt x="244" y="653"/>
                      <a:pt x="117" y="653"/>
                    </a:cubicBezTo>
                    <a:cubicBezTo>
                      <a:pt x="44" y="653"/>
                      <a:pt x="1" y="647"/>
                      <a:pt x="1" y="647"/>
                    </a:cubicBezTo>
                    <a:lnTo>
                      <a:pt x="1" y="647"/>
                    </a:lnTo>
                    <a:lnTo>
                      <a:pt x="176" y="998"/>
                    </a:lnTo>
                    <a:lnTo>
                      <a:pt x="352" y="1374"/>
                    </a:lnTo>
                    <a:cubicBezTo>
                      <a:pt x="352" y="1374"/>
                      <a:pt x="527" y="1098"/>
                      <a:pt x="878" y="922"/>
                    </a:cubicBezTo>
                    <a:cubicBezTo>
                      <a:pt x="980" y="877"/>
                      <a:pt x="1108" y="862"/>
                      <a:pt x="1222" y="862"/>
                    </a:cubicBezTo>
                    <a:cubicBezTo>
                      <a:pt x="1360" y="862"/>
                      <a:pt x="1477" y="884"/>
                      <a:pt x="1505" y="897"/>
                    </a:cubicBezTo>
                    <a:lnTo>
                      <a:pt x="1530" y="897"/>
                    </a:lnTo>
                    <a:cubicBezTo>
                      <a:pt x="1555" y="897"/>
                      <a:pt x="1580" y="897"/>
                      <a:pt x="1580" y="872"/>
                    </a:cubicBezTo>
                    <a:cubicBezTo>
                      <a:pt x="1705" y="822"/>
                      <a:pt x="1705" y="597"/>
                      <a:pt x="1605" y="346"/>
                    </a:cubicBezTo>
                    <a:cubicBezTo>
                      <a:pt x="1522" y="139"/>
                      <a:pt x="1371" y="1"/>
                      <a:pt x="1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a:off x="2775143" y="1149695"/>
                <a:ext cx="14351" cy="22096"/>
              </a:xfrm>
              <a:custGeom>
                <a:rect b="b" l="l" r="r" t="t"/>
                <a:pathLst>
                  <a:path extrusionOk="0" h="659" w="428">
                    <a:moveTo>
                      <a:pt x="71" y="0"/>
                    </a:moveTo>
                    <a:cubicBezTo>
                      <a:pt x="64" y="0"/>
                      <a:pt x="58" y="1"/>
                      <a:pt x="51" y="3"/>
                    </a:cubicBezTo>
                    <a:cubicBezTo>
                      <a:pt x="1" y="53"/>
                      <a:pt x="1" y="204"/>
                      <a:pt x="76" y="379"/>
                    </a:cubicBezTo>
                    <a:cubicBezTo>
                      <a:pt x="166" y="560"/>
                      <a:pt x="277" y="659"/>
                      <a:pt x="334" y="659"/>
                    </a:cubicBezTo>
                    <a:cubicBezTo>
                      <a:pt x="341" y="659"/>
                      <a:pt x="347" y="658"/>
                      <a:pt x="352" y="655"/>
                    </a:cubicBezTo>
                    <a:cubicBezTo>
                      <a:pt x="427" y="630"/>
                      <a:pt x="427" y="454"/>
                      <a:pt x="327" y="279"/>
                    </a:cubicBezTo>
                    <a:cubicBezTo>
                      <a:pt x="258" y="119"/>
                      <a:pt x="147" y="0"/>
                      <a:pt x="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a:off x="2738194" y="1229628"/>
                <a:ext cx="57169" cy="43187"/>
              </a:xfrm>
              <a:custGeom>
                <a:rect b="b" l="l" r="r" t="t"/>
                <a:pathLst>
                  <a:path extrusionOk="0" h="1288" w="1705">
                    <a:moveTo>
                      <a:pt x="276" y="0"/>
                    </a:moveTo>
                    <a:lnTo>
                      <a:pt x="126" y="376"/>
                    </a:lnTo>
                    <a:lnTo>
                      <a:pt x="0" y="752"/>
                    </a:lnTo>
                    <a:cubicBezTo>
                      <a:pt x="0" y="752"/>
                      <a:pt x="75" y="733"/>
                      <a:pt x="198" y="733"/>
                    </a:cubicBezTo>
                    <a:cubicBezTo>
                      <a:pt x="320" y="733"/>
                      <a:pt x="489" y="752"/>
                      <a:pt x="677" y="827"/>
                    </a:cubicBezTo>
                    <a:cubicBezTo>
                      <a:pt x="902" y="903"/>
                      <a:pt x="1103" y="1178"/>
                      <a:pt x="1153" y="1228"/>
                    </a:cubicBezTo>
                    <a:cubicBezTo>
                      <a:pt x="1153" y="1228"/>
                      <a:pt x="1153" y="1228"/>
                      <a:pt x="1153" y="1253"/>
                    </a:cubicBezTo>
                    <a:cubicBezTo>
                      <a:pt x="1178" y="1253"/>
                      <a:pt x="1203" y="1279"/>
                      <a:pt x="1228" y="1279"/>
                    </a:cubicBezTo>
                    <a:cubicBezTo>
                      <a:pt x="1240" y="1284"/>
                      <a:pt x="1253" y="1287"/>
                      <a:pt x="1266" y="1287"/>
                    </a:cubicBezTo>
                    <a:cubicBezTo>
                      <a:pt x="1368" y="1287"/>
                      <a:pt x="1516" y="1127"/>
                      <a:pt x="1604" y="928"/>
                    </a:cubicBezTo>
                    <a:cubicBezTo>
                      <a:pt x="1704" y="677"/>
                      <a:pt x="1679" y="426"/>
                      <a:pt x="1554" y="376"/>
                    </a:cubicBezTo>
                    <a:lnTo>
                      <a:pt x="1454" y="376"/>
                    </a:lnTo>
                    <a:cubicBezTo>
                      <a:pt x="1420" y="393"/>
                      <a:pt x="1257" y="434"/>
                      <a:pt x="1085" y="434"/>
                    </a:cubicBezTo>
                    <a:cubicBezTo>
                      <a:pt x="1005" y="434"/>
                      <a:pt x="924" y="425"/>
                      <a:pt x="852" y="401"/>
                    </a:cubicBezTo>
                    <a:cubicBezTo>
                      <a:pt x="476" y="251"/>
                      <a:pt x="276" y="0"/>
                      <a:pt x="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a:off x="2779368" y="1247163"/>
                <a:ext cx="13479" cy="22096"/>
              </a:xfrm>
              <a:custGeom>
                <a:rect b="b" l="l" r="r" t="t"/>
                <a:pathLst>
                  <a:path extrusionOk="0" h="659" w="402">
                    <a:moveTo>
                      <a:pt x="306" y="0"/>
                    </a:moveTo>
                    <a:cubicBezTo>
                      <a:pt x="234" y="0"/>
                      <a:pt x="144" y="119"/>
                      <a:pt x="75" y="279"/>
                    </a:cubicBezTo>
                    <a:cubicBezTo>
                      <a:pt x="0" y="455"/>
                      <a:pt x="0" y="630"/>
                      <a:pt x="75" y="655"/>
                    </a:cubicBezTo>
                    <a:cubicBezTo>
                      <a:pt x="82" y="657"/>
                      <a:pt x="89" y="658"/>
                      <a:pt x="96" y="658"/>
                    </a:cubicBezTo>
                    <a:cubicBezTo>
                      <a:pt x="172" y="658"/>
                      <a:pt x="280" y="540"/>
                      <a:pt x="326" y="380"/>
                    </a:cubicBezTo>
                    <a:cubicBezTo>
                      <a:pt x="401" y="204"/>
                      <a:pt x="401" y="29"/>
                      <a:pt x="326" y="4"/>
                    </a:cubicBezTo>
                    <a:cubicBezTo>
                      <a:pt x="320" y="1"/>
                      <a:pt x="313" y="0"/>
                      <a:pt x="3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a:off x="2687767" y="1281732"/>
                <a:ext cx="47914" cy="56666"/>
              </a:xfrm>
              <a:custGeom>
                <a:rect b="b" l="l" r="r" t="t"/>
                <a:pathLst>
                  <a:path extrusionOk="0" h="1690" w="1429">
                    <a:moveTo>
                      <a:pt x="752" y="0"/>
                    </a:moveTo>
                    <a:lnTo>
                      <a:pt x="376" y="176"/>
                    </a:lnTo>
                    <a:lnTo>
                      <a:pt x="0" y="351"/>
                    </a:lnTo>
                    <a:cubicBezTo>
                      <a:pt x="0" y="351"/>
                      <a:pt x="301" y="527"/>
                      <a:pt x="452" y="877"/>
                    </a:cubicBezTo>
                    <a:cubicBezTo>
                      <a:pt x="552" y="1103"/>
                      <a:pt x="502" y="1454"/>
                      <a:pt x="502" y="1504"/>
                    </a:cubicBezTo>
                    <a:cubicBezTo>
                      <a:pt x="502" y="1504"/>
                      <a:pt x="502" y="1529"/>
                      <a:pt x="502" y="1529"/>
                    </a:cubicBezTo>
                    <a:cubicBezTo>
                      <a:pt x="502" y="1554"/>
                      <a:pt x="502" y="1579"/>
                      <a:pt x="502" y="1604"/>
                    </a:cubicBezTo>
                    <a:cubicBezTo>
                      <a:pt x="541" y="1657"/>
                      <a:pt x="623" y="1689"/>
                      <a:pt x="728" y="1689"/>
                    </a:cubicBezTo>
                    <a:cubicBezTo>
                      <a:pt x="822" y="1689"/>
                      <a:pt x="935" y="1663"/>
                      <a:pt x="1053" y="1604"/>
                    </a:cubicBezTo>
                    <a:cubicBezTo>
                      <a:pt x="1279" y="1504"/>
                      <a:pt x="1429" y="1303"/>
                      <a:pt x="1379" y="1178"/>
                    </a:cubicBezTo>
                    <a:cubicBezTo>
                      <a:pt x="1379" y="1178"/>
                      <a:pt x="1354" y="1153"/>
                      <a:pt x="1329" y="1128"/>
                    </a:cubicBezTo>
                    <a:cubicBezTo>
                      <a:pt x="1254" y="1103"/>
                      <a:pt x="978" y="928"/>
                      <a:pt x="878" y="702"/>
                    </a:cubicBezTo>
                    <a:cubicBezTo>
                      <a:pt x="702" y="326"/>
                      <a:pt x="752" y="0"/>
                      <a:pt x="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2707918" y="1323408"/>
                <a:ext cx="24410" cy="13077"/>
              </a:xfrm>
              <a:custGeom>
                <a:rect b="b" l="l" r="r" t="t"/>
                <a:pathLst>
                  <a:path extrusionOk="0" h="390" w="728">
                    <a:moveTo>
                      <a:pt x="566" y="0"/>
                    </a:moveTo>
                    <a:cubicBezTo>
                      <a:pt x="495" y="0"/>
                      <a:pt x="398" y="19"/>
                      <a:pt x="302" y="60"/>
                    </a:cubicBezTo>
                    <a:cubicBezTo>
                      <a:pt x="126" y="161"/>
                      <a:pt x="1" y="286"/>
                      <a:pt x="51" y="336"/>
                    </a:cubicBezTo>
                    <a:cubicBezTo>
                      <a:pt x="63" y="371"/>
                      <a:pt x="107" y="390"/>
                      <a:pt x="168" y="390"/>
                    </a:cubicBezTo>
                    <a:cubicBezTo>
                      <a:pt x="239" y="390"/>
                      <a:pt x="333" y="365"/>
                      <a:pt x="427" y="311"/>
                    </a:cubicBezTo>
                    <a:cubicBezTo>
                      <a:pt x="602" y="236"/>
                      <a:pt x="728" y="111"/>
                      <a:pt x="678" y="35"/>
                    </a:cubicBezTo>
                    <a:cubicBezTo>
                      <a:pt x="666" y="13"/>
                      <a:pt x="625" y="0"/>
                      <a:pt x="5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2607096" y="1285923"/>
                <a:ext cx="44561" cy="55895"/>
              </a:xfrm>
              <a:custGeom>
                <a:rect b="b" l="l" r="r" t="t"/>
                <a:pathLst>
                  <a:path extrusionOk="0" h="1667" w="1329">
                    <a:moveTo>
                      <a:pt x="552" y="1"/>
                    </a:moveTo>
                    <a:cubicBezTo>
                      <a:pt x="552" y="1"/>
                      <a:pt x="627" y="301"/>
                      <a:pt x="502" y="677"/>
                    </a:cubicBezTo>
                    <a:cubicBezTo>
                      <a:pt x="426" y="903"/>
                      <a:pt x="151" y="1128"/>
                      <a:pt x="101" y="1153"/>
                    </a:cubicBezTo>
                    <a:lnTo>
                      <a:pt x="76" y="1153"/>
                    </a:lnTo>
                    <a:cubicBezTo>
                      <a:pt x="51" y="1178"/>
                      <a:pt x="51" y="1204"/>
                      <a:pt x="25" y="1229"/>
                    </a:cubicBezTo>
                    <a:cubicBezTo>
                      <a:pt x="0" y="1354"/>
                      <a:pt x="151" y="1504"/>
                      <a:pt x="401" y="1605"/>
                    </a:cubicBezTo>
                    <a:cubicBezTo>
                      <a:pt x="506" y="1646"/>
                      <a:pt x="611" y="1666"/>
                      <a:pt x="699" y="1666"/>
                    </a:cubicBezTo>
                    <a:cubicBezTo>
                      <a:pt x="822" y="1666"/>
                      <a:pt x="913" y="1627"/>
                      <a:pt x="928" y="1554"/>
                    </a:cubicBezTo>
                    <a:cubicBezTo>
                      <a:pt x="953" y="1529"/>
                      <a:pt x="953" y="1504"/>
                      <a:pt x="953" y="1479"/>
                    </a:cubicBezTo>
                    <a:lnTo>
                      <a:pt x="928" y="1479"/>
                    </a:lnTo>
                    <a:cubicBezTo>
                      <a:pt x="928" y="1404"/>
                      <a:pt x="853" y="1078"/>
                      <a:pt x="928" y="853"/>
                    </a:cubicBezTo>
                    <a:cubicBezTo>
                      <a:pt x="1053" y="477"/>
                      <a:pt x="1329" y="276"/>
                      <a:pt x="1329" y="276"/>
                    </a:cubicBezTo>
                    <a:lnTo>
                      <a:pt x="953" y="126"/>
                    </a:lnTo>
                    <a:lnTo>
                      <a:pt x="5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2610449" y="1328035"/>
                <a:ext cx="24410" cy="11903"/>
              </a:xfrm>
              <a:custGeom>
                <a:rect b="b" l="l" r="r" t="t"/>
                <a:pathLst>
                  <a:path extrusionOk="0" h="355" w="728">
                    <a:moveTo>
                      <a:pt x="182" y="0"/>
                    </a:moveTo>
                    <a:cubicBezTo>
                      <a:pt x="98" y="0"/>
                      <a:pt x="39" y="20"/>
                      <a:pt x="26" y="48"/>
                    </a:cubicBezTo>
                    <a:cubicBezTo>
                      <a:pt x="1" y="123"/>
                      <a:pt x="126" y="248"/>
                      <a:pt x="326" y="298"/>
                    </a:cubicBezTo>
                    <a:cubicBezTo>
                      <a:pt x="414" y="336"/>
                      <a:pt x="502" y="355"/>
                      <a:pt x="571" y="355"/>
                    </a:cubicBezTo>
                    <a:cubicBezTo>
                      <a:pt x="640" y="355"/>
                      <a:pt x="690" y="336"/>
                      <a:pt x="702" y="298"/>
                    </a:cubicBezTo>
                    <a:cubicBezTo>
                      <a:pt x="727" y="223"/>
                      <a:pt x="602" y="123"/>
                      <a:pt x="427" y="48"/>
                    </a:cubicBezTo>
                    <a:cubicBezTo>
                      <a:pt x="336" y="14"/>
                      <a:pt x="251" y="0"/>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2541547" y="1236334"/>
                <a:ext cx="57169" cy="45735"/>
              </a:xfrm>
              <a:custGeom>
                <a:rect b="b" l="l" r="r" t="t"/>
                <a:pathLst>
                  <a:path extrusionOk="0" h="1364" w="1705">
                    <a:moveTo>
                      <a:pt x="1379" y="1"/>
                    </a:moveTo>
                    <a:cubicBezTo>
                      <a:pt x="1379" y="1"/>
                      <a:pt x="1204" y="277"/>
                      <a:pt x="828" y="452"/>
                    </a:cubicBezTo>
                    <a:cubicBezTo>
                      <a:pt x="737" y="497"/>
                      <a:pt x="615" y="512"/>
                      <a:pt x="502" y="512"/>
                    </a:cubicBezTo>
                    <a:cubicBezTo>
                      <a:pt x="366" y="512"/>
                      <a:pt x="242" y="491"/>
                      <a:pt x="201" y="477"/>
                    </a:cubicBezTo>
                    <a:lnTo>
                      <a:pt x="126" y="477"/>
                    </a:lnTo>
                    <a:cubicBezTo>
                      <a:pt x="0" y="552"/>
                      <a:pt x="0" y="778"/>
                      <a:pt x="126" y="1028"/>
                    </a:cubicBezTo>
                    <a:cubicBezTo>
                      <a:pt x="213" y="1225"/>
                      <a:pt x="376" y="1364"/>
                      <a:pt x="483" y="1364"/>
                    </a:cubicBezTo>
                    <a:cubicBezTo>
                      <a:pt x="499" y="1364"/>
                      <a:pt x="514" y="1361"/>
                      <a:pt x="527" y="1354"/>
                    </a:cubicBezTo>
                    <a:cubicBezTo>
                      <a:pt x="552" y="1354"/>
                      <a:pt x="577" y="1329"/>
                      <a:pt x="577" y="1304"/>
                    </a:cubicBezTo>
                    <a:lnTo>
                      <a:pt x="602" y="1304"/>
                    </a:lnTo>
                    <a:cubicBezTo>
                      <a:pt x="627" y="1254"/>
                      <a:pt x="803" y="953"/>
                      <a:pt x="1028" y="853"/>
                    </a:cubicBezTo>
                    <a:cubicBezTo>
                      <a:pt x="1251" y="741"/>
                      <a:pt x="1464" y="721"/>
                      <a:pt x="1590" y="721"/>
                    </a:cubicBezTo>
                    <a:cubicBezTo>
                      <a:pt x="1662" y="721"/>
                      <a:pt x="1705" y="728"/>
                      <a:pt x="1705" y="728"/>
                    </a:cubicBezTo>
                    <a:lnTo>
                      <a:pt x="1529" y="352"/>
                    </a:lnTo>
                    <a:lnTo>
                      <a:pt x="1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2544062" y="1257222"/>
                <a:ext cx="14317" cy="21560"/>
              </a:xfrm>
              <a:custGeom>
                <a:rect b="b" l="l" r="r" t="t"/>
                <a:pathLst>
                  <a:path extrusionOk="0" h="643" w="427">
                    <a:moveTo>
                      <a:pt x="75" y="1"/>
                    </a:moveTo>
                    <a:cubicBezTo>
                      <a:pt x="67" y="1"/>
                      <a:pt x="58" y="2"/>
                      <a:pt x="51" y="4"/>
                    </a:cubicBezTo>
                    <a:cubicBezTo>
                      <a:pt x="1" y="29"/>
                      <a:pt x="1" y="205"/>
                      <a:pt x="76" y="380"/>
                    </a:cubicBezTo>
                    <a:cubicBezTo>
                      <a:pt x="161" y="529"/>
                      <a:pt x="246" y="642"/>
                      <a:pt x="316" y="642"/>
                    </a:cubicBezTo>
                    <a:cubicBezTo>
                      <a:pt x="328" y="642"/>
                      <a:pt x="340" y="639"/>
                      <a:pt x="352" y="631"/>
                    </a:cubicBezTo>
                    <a:cubicBezTo>
                      <a:pt x="427" y="606"/>
                      <a:pt x="427" y="430"/>
                      <a:pt x="327" y="255"/>
                    </a:cubicBezTo>
                    <a:cubicBezTo>
                      <a:pt x="259" y="97"/>
                      <a:pt x="151"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2538194" y="1156200"/>
                <a:ext cx="57169" cy="43220"/>
              </a:xfrm>
              <a:custGeom>
                <a:rect b="b" l="l" r="r" t="t"/>
                <a:pathLst>
                  <a:path extrusionOk="0" h="1289" w="1705">
                    <a:moveTo>
                      <a:pt x="426" y="0"/>
                    </a:moveTo>
                    <a:cubicBezTo>
                      <a:pt x="307" y="0"/>
                      <a:pt x="166" y="142"/>
                      <a:pt x="100" y="361"/>
                    </a:cubicBezTo>
                    <a:cubicBezTo>
                      <a:pt x="0" y="611"/>
                      <a:pt x="25" y="862"/>
                      <a:pt x="151" y="887"/>
                    </a:cubicBezTo>
                    <a:cubicBezTo>
                      <a:pt x="176" y="912"/>
                      <a:pt x="201" y="912"/>
                      <a:pt x="226" y="912"/>
                    </a:cubicBezTo>
                    <a:cubicBezTo>
                      <a:pt x="226" y="912"/>
                      <a:pt x="226" y="912"/>
                      <a:pt x="226" y="887"/>
                    </a:cubicBezTo>
                    <a:cubicBezTo>
                      <a:pt x="276" y="887"/>
                      <a:pt x="437" y="854"/>
                      <a:pt x="606" y="854"/>
                    </a:cubicBezTo>
                    <a:cubicBezTo>
                      <a:pt x="691" y="854"/>
                      <a:pt x="777" y="862"/>
                      <a:pt x="852" y="887"/>
                    </a:cubicBezTo>
                    <a:cubicBezTo>
                      <a:pt x="1228" y="1012"/>
                      <a:pt x="1429" y="1288"/>
                      <a:pt x="1429" y="1288"/>
                    </a:cubicBezTo>
                    <a:lnTo>
                      <a:pt x="1554" y="912"/>
                    </a:lnTo>
                    <a:lnTo>
                      <a:pt x="1705" y="511"/>
                    </a:lnTo>
                    <a:lnTo>
                      <a:pt x="1705" y="511"/>
                    </a:lnTo>
                    <a:cubicBezTo>
                      <a:pt x="1704" y="511"/>
                      <a:pt x="1598" y="544"/>
                      <a:pt x="1437" y="544"/>
                    </a:cubicBezTo>
                    <a:cubicBezTo>
                      <a:pt x="1316" y="544"/>
                      <a:pt x="1164" y="525"/>
                      <a:pt x="1003" y="461"/>
                    </a:cubicBezTo>
                    <a:cubicBezTo>
                      <a:pt x="777" y="386"/>
                      <a:pt x="577" y="110"/>
                      <a:pt x="552" y="60"/>
                    </a:cubicBezTo>
                    <a:cubicBezTo>
                      <a:pt x="527" y="35"/>
                      <a:pt x="527" y="35"/>
                      <a:pt x="527" y="35"/>
                    </a:cubicBezTo>
                    <a:cubicBezTo>
                      <a:pt x="527" y="10"/>
                      <a:pt x="502" y="10"/>
                      <a:pt x="476" y="10"/>
                    </a:cubicBezTo>
                    <a:cubicBezTo>
                      <a:pt x="460" y="3"/>
                      <a:pt x="443"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2540709" y="1158949"/>
                <a:ext cx="12641" cy="22901"/>
              </a:xfrm>
              <a:custGeom>
                <a:rect b="b" l="l" r="r" t="t"/>
                <a:pathLst>
                  <a:path extrusionOk="0" h="683" w="377">
                    <a:moveTo>
                      <a:pt x="284" y="0"/>
                    </a:moveTo>
                    <a:cubicBezTo>
                      <a:pt x="211" y="0"/>
                      <a:pt x="120" y="141"/>
                      <a:pt x="51" y="304"/>
                    </a:cubicBezTo>
                    <a:cubicBezTo>
                      <a:pt x="0" y="479"/>
                      <a:pt x="0" y="655"/>
                      <a:pt x="76" y="680"/>
                    </a:cubicBezTo>
                    <a:cubicBezTo>
                      <a:pt x="80" y="682"/>
                      <a:pt x="85" y="683"/>
                      <a:pt x="90" y="683"/>
                    </a:cubicBezTo>
                    <a:cubicBezTo>
                      <a:pt x="147" y="683"/>
                      <a:pt x="258" y="564"/>
                      <a:pt x="326" y="404"/>
                    </a:cubicBezTo>
                    <a:cubicBezTo>
                      <a:pt x="376" y="204"/>
                      <a:pt x="376" y="53"/>
                      <a:pt x="301" y="3"/>
                    </a:cubicBezTo>
                    <a:cubicBezTo>
                      <a:pt x="296" y="1"/>
                      <a:pt x="290" y="0"/>
                      <a:pt x="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a:off x="2653299" y="1096016"/>
                <a:ext cx="19380" cy="31954"/>
              </a:xfrm>
              <a:custGeom>
                <a:rect b="b" l="l" r="r" t="t"/>
                <a:pathLst>
                  <a:path extrusionOk="0" h="953" w="578">
                    <a:moveTo>
                      <a:pt x="277" y="0"/>
                    </a:moveTo>
                    <a:cubicBezTo>
                      <a:pt x="126" y="0"/>
                      <a:pt x="1" y="76"/>
                      <a:pt x="1" y="151"/>
                    </a:cubicBezTo>
                    <a:cubicBezTo>
                      <a:pt x="1" y="176"/>
                      <a:pt x="1" y="176"/>
                      <a:pt x="26" y="201"/>
                    </a:cubicBezTo>
                    <a:cubicBezTo>
                      <a:pt x="51" y="226"/>
                      <a:pt x="151" y="401"/>
                      <a:pt x="176" y="552"/>
                    </a:cubicBezTo>
                    <a:cubicBezTo>
                      <a:pt x="176" y="777"/>
                      <a:pt x="76" y="953"/>
                      <a:pt x="76" y="953"/>
                    </a:cubicBezTo>
                    <a:lnTo>
                      <a:pt x="302" y="928"/>
                    </a:lnTo>
                    <a:lnTo>
                      <a:pt x="552" y="928"/>
                    </a:lnTo>
                    <a:cubicBezTo>
                      <a:pt x="552" y="928"/>
                      <a:pt x="452" y="777"/>
                      <a:pt x="427" y="527"/>
                    </a:cubicBezTo>
                    <a:cubicBezTo>
                      <a:pt x="427" y="376"/>
                      <a:pt x="527" y="226"/>
                      <a:pt x="552" y="176"/>
                    </a:cubicBezTo>
                    <a:cubicBezTo>
                      <a:pt x="577" y="176"/>
                      <a:pt x="577" y="151"/>
                      <a:pt x="577" y="126"/>
                    </a:cubicBezTo>
                    <a:cubicBezTo>
                      <a:pt x="577" y="50"/>
                      <a:pt x="427" y="0"/>
                      <a:pt x="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2655847" y="1096854"/>
                <a:ext cx="14317" cy="5901"/>
              </a:xfrm>
              <a:custGeom>
                <a:rect b="b" l="l" r="r" t="t"/>
                <a:pathLst>
                  <a:path extrusionOk="0" h="176" w="427">
                    <a:moveTo>
                      <a:pt x="201" y="0"/>
                    </a:moveTo>
                    <a:cubicBezTo>
                      <a:pt x="100" y="0"/>
                      <a:pt x="0" y="51"/>
                      <a:pt x="0" y="101"/>
                    </a:cubicBezTo>
                    <a:cubicBezTo>
                      <a:pt x="0" y="151"/>
                      <a:pt x="100" y="176"/>
                      <a:pt x="201" y="176"/>
                    </a:cubicBezTo>
                    <a:cubicBezTo>
                      <a:pt x="326" y="176"/>
                      <a:pt x="426" y="126"/>
                      <a:pt x="426" y="76"/>
                    </a:cubicBezTo>
                    <a:cubicBezTo>
                      <a:pt x="426" y="25"/>
                      <a:pt x="326" y="0"/>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2720524" y="1123911"/>
                <a:ext cx="32826" cy="32625"/>
              </a:xfrm>
              <a:custGeom>
                <a:rect b="b" l="l" r="r" t="t"/>
                <a:pathLst>
                  <a:path extrusionOk="0" h="973" w="979">
                    <a:moveTo>
                      <a:pt x="557" y="1"/>
                    </a:moveTo>
                    <a:cubicBezTo>
                      <a:pt x="534" y="1"/>
                      <a:pt x="516" y="7"/>
                      <a:pt x="502" y="20"/>
                    </a:cubicBezTo>
                    <a:cubicBezTo>
                      <a:pt x="502" y="46"/>
                      <a:pt x="477" y="46"/>
                      <a:pt x="477" y="71"/>
                    </a:cubicBezTo>
                    <a:cubicBezTo>
                      <a:pt x="477" y="121"/>
                      <a:pt x="452" y="321"/>
                      <a:pt x="352" y="421"/>
                    </a:cubicBezTo>
                    <a:cubicBezTo>
                      <a:pt x="176" y="597"/>
                      <a:pt x="1" y="647"/>
                      <a:pt x="1" y="647"/>
                    </a:cubicBezTo>
                    <a:lnTo>
                      <a:pt x="176" y="797"/>
                    </a:lnTo>
                    <a:lnTo>
                      <a:pt x="352" y="973"/>
                    </a:lnTo>
                    <a:cubicBezTo>
                      <a:pt x="352" y="973"/>
                      <a:pt x="377" y="772"/>
                      <a:pt x="527" y="597"/>
                    </a:cubicBezTo>
                    <a:cubicBezTo>
                      <a:pt x="627" y="497"/>
                      <a:pt x="828" y="447"/>
                      <a:pt x="878" y="447"/>
                    </a:cubicBezTo>
                    <a:cubicBezTo>
                      <a:pt x="903" y="447"/>
                      <a:pt x="903" y="421"/>
                      <a:pt x="903" y="421"/>
                    </a:cubicBezTo>
                    <a:cubicBezTo>
                      <a:pt x="978" y="371"/>
                      <a:pt x="928" y="221"/>
                      <a:pt x="803" y="121"/>
                    </a:cubicBezTo>
                    <a:cubicBezTo>
                      <a:pt x="711" y="47"/>
                      <a:pt x="619"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a:off x="2739032" y="1125588"/>
                <a:ext cx="11803" cy="10260"/>
              </a:xfrm>
              <a:custGeom>
                <a:rect b="b" l="l" r="r" t="t"/>
                <a:pathLst>
                  <a:path extrusionOk="0" h="306" w="352">
                    <a:moveTo>
                      <a:pt x="62" y="0"/>
                    </a:moveTo>
                    <a:cubicBezTo>
                      <a:pt x="45" y="0"/>
                      <a:pt x="32" y="7"/>
                      <a:pt x="25" y="21"/>
                    </a:cubicBezTo>
                    <a:cubicBezTo>
                      <a:pt x="0" y="46"/>
                      <a:pt x="25" y="146"/>
                      <a:pt x="126" y="221"/>
                    </a:cubicBezTo>
                    <a:cubicBezTo>
                      <a:pt x="182" y="277"/>
                      <a:pt x="252" y="306"/>
                      <a:pt x="295" y="306"/>
                    </a:cubicBezTo>
                    <a:cubicBezTo>
                      <a:pt x="309" y="306"/>
                      <a:pt x="320" y="303"/>
                      <a:pt x="326" y="296"/>
                    </a:cubicBezTo>
                    <a:cubicBezTo>
                      <a:pt x="351" y="271"/>
                      <a:pt x="326" y="171"/>
                      <a:pt x="226" y="96"/>
                    </a:cubicBezTo>
                    <a:cubicBezTo>
                      <a:pt x="172" y="42"/>
                      <a:pt x="104"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a:off x="2753316" y="1201061"/>
                <a:ext cx="31954" cy="19347"/>
              </a:xfrm>
              <a:custGeom>
                <a:rect b="b" l="l" r="r" t="t"/>
                <a:pathLst>
                  <a:path extrusionOk="0" h="577" w="953">
                    <a:moveTo>
                      <a:pt x="802" y="0"/>
                    </a:moveTo>
                    <a:cubicBezTo>
                      <a:pt x="777" y="0"/>
                      <a:pt x="752" y="0"/>
                      <a:pt x="752" y="25"/>
                    </a:cubicBezTo>
                    <a:cubicBezTo>
                      <a:pt x="702" y="50"/>
                      <a:pt x="552" y="151"/>
                      <a:pt x="401" y="176"/>
                    </a:cubicBezTo>
                    <a:cubicBezTo>
                      <a:pt x="176" y="176"/>
                      <a:pt x="0" y="75"/>
                      <a:pt x="0" y="75"/>
                    </a:cubicBezTo>
                    <a:lnTo>
                      <a:pt x="0" y="301"/>
                    </a:lnTo>
                    <a:lnTo>
                      <a:pt x="25" y="552"/>
                    </a:lnTo>
                    <a:cubicBezTo>
                      <a:pt x="25" y="552"/>
                      <a:pt x="176" y="451"/>
                      <a:pt x="426" y="426"/>
                    </a:cubicBezTo>
                    <a:cubicBezTo>
                      <a:pt x="552" y="426"/>
                      <a:pt x="727" y="527"/>
                      <a:pt x="752" y="552"/>
                    </a:cubicBezTo>
                    <a:lnTo>
                      <a:pt x="777" y="552"/>
                    </a:lnTo>
                    <a:cubicBezTo>
                      <a:pt x="777" y="577"/>
                      <a:pt x="802" y="577"/>
                      <a:pt x="802" y="577"/>
                    </a:cubicBezTo>
                    <a:cubicBezTo>
                      <a:pt x="878" y="577"/>
                      <a:pt x="953" y="426"/>
                      <a:pt x="928" y="276"/>
                    </a:cubicBezTo>
                    <a:cubicBezTo>
                      <a:pt x="928" y="126"/>
                      <a:pt x="878" y="0"/>
                      <a:pt x="8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5"/>
              <p:cNvSpPr/>
              <p:nvPr/>
            </p:nvSpPr>
            <p:spPr>
              <a:xfrm>
                <a:off x="2778529" y="1203576"/>
                <a:ext cx="5901" cy="14317"/>
              </a:xfrm>
              <a:custGeom>
                <a:rect b="b" l="l" r="r" t="t"/>
                <a:pathLst>
                  <a:path extrusionOk="0" h="427" w="176">
                    <a:moveTo>
                      <a:pt x="75" y="0"/>
                    </a:moveTo>
                    <a:cubicBezTo>
                      <a:pt x="25" y="0"/>
                      <a:pt x="0" y="101"/>
                      <a:pt x="0" y="201"/>
                    </a:cubicBezTo>
                    <a:cubicBezTo>
                      <a:pt x="0" y="326"/>
                      <a:pt x="50" y="426"/>
                      <a:pt x="75" y="426"/>
                    </a:cubicBezTo>
                    <a:cubicBezTo>
                      <a:pt x="126" y="426"/>
                      <a:pt x="176" y="326"/>
                      <a:pt x="151" y="201"/>
                    </a:cubicBezTo>
                    <a:cubicBezTo>
                      <a:pt x="151" y="101"/>
                      <a:pt x="126"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a:off x="2724749" y="1268287"/>
                <a:ext cx="32792" cy="31753"/>
              </a:xfrm>
              <a:custGeom>
                <a:rect b="b" l="l" r="r" t="t"/>
                <a:pathLst>
                  <a:path extrusionOk="0" h="947" w="978">
                    <a:moveTo>
                      <a:pt x="326" y="0"/>
                    </a:moveTo>
                    <a:lnTo>
                      <a:pt x="176" y="176"/>
                    </a:lnTo>
                    <a:lnTo>
                      <a:pt x="0" y="351"/>
                    </a:lnTo>
                    <a:cubicBezTo>
                      <a:pt x="0" y="351"/>
                      <a:pt x="201" y="376"/>
                      <a:pt x="351" y="552"/>
                    </a:cubicBezTo>
                    <a:cubicBezTo>
                      <a:pt x="476" y="627"/>
                      <a:pt x="527" y="827"/>
                      <a:pt x="527" y="877"/>
                    </a:cubicBezTo>
                    <a:cubicBezTo>
                      <a:pt x="527" y="902"/>
                      <a:pt x="527" y="902"/>
                      <a:pt x="552" y="928"/>
                    </a:cubicBezTo>
                    <a:cubicBezTo>
                      <a:pt x="565" y="940"/>
                      <a:pt x="582" y="947"/>
                      <a:pt x="604" y="947"/>
                    </a:cubicBezTo>
                    <a:cubicBezTo>
                      <a:pt x="666" y="947"/>
                      <a:pt x="759" y="895"/>
                      <a:pt x="852" y="802"/>
                    </a:cubicBezTo>
                    <a:cubicBezTo>
                      <a:pt x="953" y="702"/>
                      <a:pt x="978" y="552"/>
                      <a:pt x="928" y="501"/>
                    </a:cubicBezTo>
                    <a:cubicBezTo>
                      <a:pt x="928" y="501"/>
                      <a:pt x="902" y="476"/>
                      <a:pt x="902" y="476"/>
                    </a:cubicBezTo>
                    <a:lnTo>
                      <a:pt x="877" y="476"/>
                    </a:lnTo>
                    <a:cubicBezTo>
                      <a:pt x="852" y="476"/>
                      <a:pt x="652" y="451"/>
                      <a:pt x="552" y="351"/>
                    </a:cubicBezTo>
                    <a:cubicBezTo>
                      <a:pt x="376" y="176"/>
                      <a:pt x="326" y="0"/>
                      <a:pt x="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p:nvPr/>
            </p:nvSpPr>
            <p:spPr>
              <a:xfrm>
                <a:off x="2744062" y="1287398"/>
                <a:ext cx="11803" cy="10629"/>
              </a:xfrm>
              <a:custGeom>
                <a:rect b="b" l="l" r="r" t="t"/>
                <a:pathLst>
                  <a:path extrusionOk="0" h="317" w="352">
                    <a:moveTo>
                      <a:pt x="307" y="0"/>
                    </a:moveTo>
                    <a:cubicBezTo>
                      <a:pt x="267" y="0"/>
                      <a:pt x="188" y="45"/>
                      <a:pt x="126" y="107"/>
                    </a:cubicBezTo>
                    <a:cubicBezTo>
                      <a:pt x="51" y="182"/>
                      <a:pt x="1" y="282"/>
                      <a:pt x="51" y="307"/>
                    </a:cubicBezTo>
                    <a:cubicBezTo>
                      <a:pt x="57" y="313"/>
                      <a:pt x="67" y="316"/>
                      <a:pt x="80" y="316"/>
                    </a:cubicBezTo>
                    <a:cubicBezTo>
                      <a:pt x="122" y="316"/>
                      <a:pt x="194" y="284"/>
                      <a:pt x="251" y="207"/>
                    </a:cubicBezTo>
                    <a:cubicBezTo>
                      <a:pt x="326" y="132"/>
                      <a:pt x="352" y="32"/>
                      <a:pt x="326" y="7"/>
                    </a:cubicBezTo>
                    <a:cubicBezTo>
                      <a:pt x="322" y="2"/>
                      <a:pt x="315"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a:off x="2660877" y="1301044"/>
                <a:ext cx="19347" cy="31988"/>
              </a:xfrm>
              <a:custGeom>
                <a:rect b="b" l="l" r="r" t="t"/>
                <a:pathLst>
                  <a:path extrusionOk="0" h="954" w="577">
                    <a:moveTo>
                      <a:pt x="502" y="1"/>
                    </a:moveTo>
                    <a:lnTo>
                      <a:pt x="251" y="26"/>
                    </a:lnTo>
                    <a:lnTo>
                      <a:pt x="25" y="26"/>
                    </a:lnTo>
                    <a:cubicBezTo>
                      <a:pt x="25" y="26"/>
                      <a:pt x="126" y="176"/>
                      <a:pt x="126" y="427"/>
                    </a:cubicBezTo>
                    <a:cubicBezTo>
                      <a:pt x="151" y="552"/>
                      <a:pt x="25" y="727"/>
                      <a:pt x="25" y="778"/>
                    </a:cubicBezTo>
                    <a:lnTo>
                      <a:pt x="0" y="778"/>
                    </a:lnTo>
                    <a:cubicBezTo>
                      <a:pt x="0" y="778"/>
                      <a:pt x="0" y="803"/>
                      <a:pt x="0" y="803"/>
                    </a:cubicBezTo>
                    <a:cubicBezTo>
                      <a:pt x="0" y="878"/>
                      <a:pt x="126" y="953"/>
                      <a:pt x="276" y="953"/>
                    </a:cubicBezTo>
                    <a:cubicBezTo>
                      <a:pt x="452" y="928"/>
                      <a:pt x="577" y="878"/>
                      <a:pt x="577" y="803"/>
                    </a:cubicBezTo>
                    <a:cubicBezTo>
                      <a:pt x="577" y="778"/>
                      <a:pt x="552" y="778"/>
                      <a:pt x="552" y="753"/>
                    </a:cubicBezTo>
                    <a:cubicBezTo>
                      <a:pt x="527" y="727"/>
                      <a:pt x="401" y="552"/>
                      <a:pt x="401" y="402"/>
                    </a:cubicBezTo>
                    <a:cubicBezTo>
                      <a:pt x="401" y="176"/>
                      <a:pt x="502" y="1"/>
                      <a:pt x="5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a:off x="2663391" y="1326258"/>
                <a:ext cx="14317" cy="5298"/>
              </a:xfrm>
              <a:custGeom>
                <a:rect b="b" l="l" r="r" t="t"/>
                <a:pathLst>
                  <a:path extrusionOk="0" h="158" w="427">
                    <a:moveTo>
                      <a:pt x="201" y="1"/>
                    </a:moveTo>
                    <a:cubicBezTo>
                      <a:pt x="101" y="1"/>
                      <a:pt x="1" y="51"/>
                      <a:pt x="1" y="101"/>
                    </a:cubicBezTo>
                    <a:cubicBezTo>
                      <a:pt x="1" y="121"/>
                      <a:pt x="66" y="158"/>
                      <a:pt x="144" y="158"/>
                    </a:cubicBezTo>
                    <a:cubicBezTo>
                      <a:pt x="163" y="158"/>
                      <a:pt x="182" y="156"/>
                      <a:pt x="201" y="151"/>
                    </a:cubicBezTo>
                    <a:cubicBezTo>
                      <a:pt x="326" y="151"/>
                      <a:pt x="427" y="126"/>
                      <a:pt x="427" y="76"/>
                    </a:cubicBezTo>
                    <a:cubicBezTo>
                      <a:pt x="427" y="26"/>
                      <a:pt x="326" y="1"/>
                      <a:pt x="2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a:off x="2580206" y="1272478"/>
                <a:ext cx="32792" cy="32356"/>
              </a:xfrm>
              <a:custGeom>
                <a:rect b="b" l="l" r="r" t="t"/>
                <a:pathLst>
                  <a:path extrusionOk="0" h="965" w="978">
                    <a:moveTo>
                      <a:pt x="627" y="1"/>
                    </a:moveTo>
                    <a:cubicBezTo>
                      <a:pt x="627" y="1"/>
                      <a:pt x="602" y="201"/>
                      <a:pt x="426" y="376"/>
                    </a:cubicBezTo>
                    <a:cubicBezTo>
                      <a:pt x="326" y="477"/>
                      <a:pt x="126" y="527"/>
                      <a:pt x="101" y="527"/>
                    </a:cubicBezTo>
                    <a:cubicBezTo>
                      <a:pt x="76" y="527"/>
                      <a:pt x="76" y="527"/>
                      <a:pt x="51" y="552"/>
                    </a:cubicBezTo>
                    <a:cubicBezTo>
                      <a:pt x="0" y="602"/>
                      <a:pt x="51" y="727"/>
                      <a:pt x="176" y="853"/>
                    </a:cubicBezTo>
                    <a:cubicBezTo>
                      <a:pt x="243" y="919"/>
                      <a:pt x="332" y="964"/>
                      <a:pt x="399" y="964"/>
                    </a:cubicBezTo>
                    <a:cubicBezTo>
                      <a:pt x="432" y="964"/>
                      <a:pt x="460" y="953"/>
                      <a:pt x="477" y="928"/>
                    </a:cubicBezTo>
                    <a:cubicBezTo>
                      <a:pt x="477" y="928"/>
                      <a:pt x="477" y="903"/>
                      <a:pt x="477" y="903"/>
                    </a:cubicBezTo>
                    <a:cubicBezTo>
                      <a:pt x="502" y="853"/>
                      <a:pt x="527" y="652"/>
                      <a:pt x="627" y="552"/>
                    </a:cubicBezTo>
                    <a:cubicBezTo>
                      <a:pt x="777" y="376"/>
                      <a:pt x="978" y="326"/>
                      <a:pt x="978" y="326"/>
                    </a:cubicBezTo>
                    <a:lnTo>
                      <a:pt x="802" y="176"/>
                    </a:lnTo>
                    <a:lnTo>
                      <a:pt x="6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a:off x="2581882" y="1292796"/>
                <a:ext cx="12641" cy="10629"/>
              </a:xfrm>
              <a:custGeom>
                <a:rect b="b" l="l" r="r" t="t"/>
                <a:pathLst>
                  <a:path extrusionOk="0" h="317" w="377">
                    <a:moveTo>
                      <a:pt x="73" y="1"/>
                    </a:moveTo>
                    <a:cubicBezTo>
                      <a:pt x="56" y="1"/>
                      <a:pt x="40" y="7"/>
                      <a:pt x="26" y="21"/>
                    </a:cubicBezTo>
                    <a:cubicBezTo>
                      <a:pt x="1" y="46"/>
                      <a:pt x="51" y="146"/>
                      <a:pt x="126" y="222"/>
                    </a:cubicBezTo>
                    <a:cubicBezTo>
                      <a:pt x="198" y="276"/>
                      <a:pt x="257" y="317"/>
                      <a:pt x="304" y="317"/>
                    </a:cubicBezTo>
                    <a:cubicBezTo>
                      <a:pt x="321" y="317"/>
                      <a:pt x="337" y="311"/>
                      <a:pt x="351" y="297"/>
                    </a:cubicBezTo>
                    <a:cubicBezTo>
                      <a:pt x="376" y="272"/>
                      <a:pt x="326" y="171"/>
                      <a:pt x="251" y="96"/>
                    </a:cubicBezTo>
                    <a:cubicBezTo>
                      <a:pt x="179" y="42"/>
                      <a:pt x="120"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a:off x="2548286" y="1208605"/>
                <a:ext cx="31116" cy="19380"/>
              </a:xfrm>
              <a:custGeom>
                <a:rect b="b" l="l" r="r" t="t"/>
                <a:pathLst>
                  <a:path extrusionOk="0" h="578" w="928">
                    <a:moveTo>
                      <a:pt x="125" y="1"/>
                    </a:moveTo>
                    <a:cubicBezTo>
                      <a:pt x="50" y="1"/>
                      <a:pt x="0" y="126"/>
                      <a:pt x="0" y="302"/>
                    </a:cubicBezTo>
                    <a:cubicBezTo>
                      <a:pt x="0" y="452"/>
                      <a:pt x="75" y="577"/>
                      <a:pt x="150" y="577"/>
                    </a:cubicBezTo>
                    <a:cubicBezTo>
                      <a:pt x="175" y="577"/>
                      <a:pt x="175" y="552"/>
                      <a:pt x="201" y="552"/>
                    </a:cubicBezTo>
                    <a:cubicBezTo>
                      <a:pt x="226" y="527"/>
                      <a:pt x="401" y="402"/>
                      <a:pt x="526" y="402"/>
                    </a:cubicBezTo>
                    <a:cubicBezTo>
                      <a:pt x="777" y="402"/>
                      <a:pt x="927" y="502"/>
                      <a:pt x="927" y="502"/>
                    </a:cubicBezTo>
                    <a:lnTo>
                      <a:pt x="927" y="251"/>
                    </a:lnTo>
                    <a:lnTo>
                      <a:pt x="927" y="26"/>
                    </a:lnTo>
                    <a:cubicBezTo>
                      <a:pt x="927" y="26"/>
                      <a:pt x="752" y="126"/>
                      <a:pt x="526" y="151"/>
                    </a:cubicBezTo>
                    <a:cubicBezTo>
                      <a:pt x="376" y="151"/>
                      <a:pt x="226" y="26"/>
                      <a:pt x="175" y="26"/>
                    </a:cubicBezTo>
                    <a:cubicBezTo>
                      <a:pt x="175" y="26"/>
                      <a:pt x="175" y="26"/>
                      <a:pt x="1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5"/>
              <p:cNvSpPr/>
              <p:nvPr/>
            </p:nvSpPr>
            <p:spPr>
              <a:xfrm>
                <a:off x="2549125" y="1211120"/>
                <a:ext cx="5901" cy="14351"/>
              </a:xfrm>
              <a:custGeom>
                <a:rect b="b" l="l" r="r" t="t"/>
                <a:pathLst>
                  <a:path extrusionOk="0" h="428" w="176">
                    <a:moveTo>
                      <a:pt x="75" y="1"/>
                    </a:moveTo>
                    <a:cubicBezTo>
                      <a:pt x="25" y="1"/>
                      <a:pt x="0" y="101"/>
                      <a:pt x="0" y="201"/>
                    </a:cubicBezTo>
                    <a:cubicBezTo>
                      <a:pt x="0" y="327"/>
                      <a:pt x="50" y="427"/>
                      <a:pt x="100" y="427"/>
                    </a:cubicBezTo>
                    <a:cubicBezTo>
                      <a:pt x="150" y="427"/>
                      <a:pt x="176" y="327"/>
                      <a:pt x="176" y="201"/>
                    </a:cubicBezTo>
                    <a:cubicBezTo>
                      <a:pt x="176" y="101"/>
                      <a:pt x="125"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a:off x="2575177" y="1128974"/>
                <a:ext cx="33631" cy="31786"/>
              </a:xfrm>
              <a:custGeom>
                <a:rect b="b" l="l" r="r" t="t"/>
                <a:pathLst>
                  <a:path extrusionOk="0" h="948" w="1003">
                    <a:moveTo>
                      <a:pt x="395" y="1"/>
                    </a:moveTo>
                    <a:cubicBezTo>
                      <a:pt x="327" y="1"/>
                      <a:pt x="225" y="52"/>
                      <a:pt x="150" y="145"/>
                    </a:cubicBezTo>
                    <a:cubicBezTo>
                      <a:pt x="50" y="245"/>
                      <a:pt x="0" y="396"/>
                      <a:pt x="50" y="446"/>
                    </a:cubicBezTo>
                    <a:cubicBezTo>
                      <a:pt x="75" y="446"/>
                      <a:pt x="75" y="446"/>
                      <a:pt x="100" y="471"/>
                    </a:cubicBezTo>
                    <a:cubicBezTo>
                      <a:pt x="150" y="471"/>
                      <a:pt x="351" y="496"/>
                      <a:pt x="451" y="596"/>
                    </a:cubicBezTo>
                    <a:cubicBezTo>
                      <a:pt x="627" y="747"/>
                      <a:pt x="652" y="947"/>
                      <a:pt x="652" y="947"/>
                    </a:cubicBezTo>
                    <a:lnTo>
                      <a:pt x="827" y="772"/>
                    </a:lnTo>
                    <a:lnTo>
                      <a:pt x="1003" y="596"/>
                    </a:lnTo>
                    <a:cubicBezTo>
                      <a:pt x="1003" y="596"/>
                      <a:pt x="802" y="571"/>
                      <a:pt x="627" y="396"/>
                    </a:cubicBezTo>
                    <a:cubicBezTo>
                      <a:pt x="526" y="296"/>
                      <a:pt x="476" y="120"/>
                      <a:pt x="476" y="70"/>
                    </a:cubicBezTo>
                    <a:cubicBezTo>
                      <a:pt x="476" y="45"/>
                      <a:pt x="451" y="45"/>
                      <a:pt x="451" y="20"/>
                    </a:cubicBezTo>
                    <a:cubicBezTo>
                      <a:pt x="438" y="7"/>
                      <a:pt x="419" y="1"/>
                      <a:pt x="3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5"/>
              <p:cNvSpPr/>
              <p:nvPr/>
            </p:nvSpPr>
            <p:spPr>
              <a:xfrm>
                <a:off x="2576853" y="1130617"/>
                <a:ext cx="11803" cy="11031"/>
              </a:xfrm>
              <a:custGeom>
                <a:rect b="b" l="l" r="r" t="t"/>
                <a:pathLst>
                  <a:path extrusionOk="0" h="329" w="352">
                    <a:moveTo>
                      <a:pt x="290" y="1"/>
                    </a:moveTo>
                    <a:cubicBezTo>
                      <a:pt x="247" y="1"/>
                      <a:pt x="180" y="42"/>
                      <a:pt x="125" y="96"/>
                    </a:cubicBezTo>
                    <a:cubicBezTo>
                      <a:pt x="50" y="196"/>
                      <a:pt x="0" y="297"/>
                      <a:pt x="25" y="322"/>
                    </a:cubicBezTo>
                    <a:cubicBezTo>
                      <a:pt x="34" y="326"/>
                      <a:pt x="44" y="328"/>
                      <a:pt x="54" y="328"/>
                    </a:cubicBezTo>
                    <a:cubicBezTo>
                      <a:pt x="103" y="328"/>
                      <a:pt x="168" y="283"/>
                      <a:pt x="251" y="221"/>
                    </a:cubicBezTo>
                    <a:cubicBezTo>
                      <a:pt x="326" y="146"/>
                      <a:pt x="351" y="46"/>
                      <a:pt x="326" y="21"/>
                    </a:cubicBezTo>
                    <a:cubicBezTo>
                      <a:pt x="319" y="7"/>
                      <a:pt x="306" y="1"/>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5"/>
              <p:cNvSpPr/>
              <p:nvPr/>
            </p:nvSpPr>
            <p:spPr>
              <a:xfrm>
                <a:off x="2590298" y="1218971"/>
                <a:ext cx="46238" cy="52743"/>
              </a:xfrm>
              <a:custGeom>
                <a:rect b="b" l="l" r="r" t="t"/>
                <a:pathLst>
                  <a:path extrusionOk="0" h="1573" w="1379">
                    <a:moveTo>
                      <a:pt x="488" y="0"/>
                    </a:moveTo>
                    <a:cubicBezTo>
                      <a:pt x="432" y="0"/>
                      <a:pt x="377" y="11"/>
                      <a:pt x="326" y="35"/>
                    </a:cubicBezTo>
                    <a:cubicBezTo>
                      <a:pt x="50" y="160"/>
                      <a:pt x="0" y="611"/>
                      <a:pt x="201" y="1012"/>
                    </a:cubicBezTo>
                    <a:cubicBezTo>
                      <a:pt x="343" y="1359"/>
                      <a:pt x="619" y="1573"/>
                      <a:pt x="865" y="1573"/>
                    </a:cubicBezTo>
                    <a:cubicBezTo>
                      <a:pt x="922" y="1573"/>
                      <a:pt x="976" y="1562"/>
                      <a:pt x="1028" y="1538"/>
                    </a:cubicBezTo>
                    <a:cubicBezTo>
                      <a:pt x="1303" y="1413"/>
                      <a:pt x="1379" y="987"/>
                      <a:pt x="1178" y="561"/>
                    </a:cubicBezTo>
                    <a:cubicBezTo>
                      <a:pt x="1015" y="214"/>
                      <a:pt x="735" y="0"/>
                      <a:pt x="4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2686928" y="1230533"/>
                <a:ext cx="48753" cy="50161"/>
              </a:xfrm>
              <a:custGeom>
                <a:rect b="b" l="l" r="r" t="t"/>
                <a:pathLst>
                  <a:path extrusionOk="0" h="1496" w="1454">
                    <a:moveTo>
                      <a:pt x="962" y="1"/>
                    </a:moveTo>
                    <a:cubicBezTo>
                      <a:pt x="737" y="1"/>
                      <a:pt x="474" y="154"/>
                      <a:pt x="276" y="424"/>
                    </a:cubicBezTo>
                    <a:cubicBezTo>
                      <a:pt x="0" y="800"/>
                      <a:pt x="0" y="1252"/>
                      <a:pt x="251" y="1427"/>
                    </a:cubicBezTo>
                    <a:cubicBezTo>
                      <a:pt x="311" y="1473"/>
                      <a:pt x="385" y="1495"/>
                      <a:pt x="466" y="1495"/>
                    </a:cubicBezTo>
                    <a:cubicBezTo>
                      <a:pt x="690" y="1495"/>
                      <a:pt x="969" y="1327"/>
                      <a:pt x="1153" y="1051"/>
                    </a:cubicBezTo>
                    <a:cubicBezTo>
                      <a:pt x="1429" y="675"/>
                      <a:pt x="1454" y="224"/>
                      <a:pt x="1203" y="74"/>
                    </a:cubicBezTo>
                    <a:cubicBezTo>
                      <a:pt x="1133" y="24"/>
                      <a:pt x="1050"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5"/>
              <p:cNvSpPr/>
              <p:nvPr/>
            </p:nvSpPr>
            <p:spPr>
              <a:xfrm>
                <a:off x="2592813" y="1156569"/>
                <a:ext cx="36179" cy="37755"/>
              </a:xfrm>
              <a:custGeom>
                <a:rect b="b" l="l" r="r" t="t"/>
                <a:pathLst>
                  <a:path extrusionOk="0" h="1126" w="1079">
                    <a:moveTo>
                      <a:pt x="737" y="0"/>
                    </a:moveTo>
                    <a:cubicBezTo>
                      <a:pt x="564" y="0"/>
                      <a:pt x="348" y="122"/>
                      <a:pt x="201" y="325"/>
                    </a:cubicBezTo>
                    <a:cubicBezTo>
                      <a:pt x="25" y="600"/>
                      <a:pt x="0" y="951"/>
                      <a:pt x="176" y="1077"/>
                    </a:cubicBezTo>
                    <a:cubicBezTo>
                      <a:pt x="229" y="1110"/>
                      <a:pt x="289" y="1125"/>
                      <a:pt x="352" y="1125"/>
                    </a:cubicBezTo>
                    <a:cubicBezTo>
                      <a:pt x="528" y="1125"/>
                      <a:pt x="730" y="1004"/>
                      <a:pt x="878" y="801"/>
                    </a:cubicBezTo>
                    <a:cubicBezTo>
                      <a:pt x="1078" y="525"/>
                      <a:pt x="1078" y="174"/>
                      <a:pt x="903" y="49"/>
                    </a:cubicBezTo>
                    <a:cubicBezTo>
                      <a:pt x="856" y="16"/>
                      <a:pt x="800" y="0"/>
                      <a:pt x="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5"/>
              <p:cNvSpPr/>
              <p:nvPr/>
            </p:nvSpPr>
            <p:spPr>
              <a:xfrm>
                <a:off x="2674322" y="1196138"/>
                <a:ext cx="29439" cy="29506"/>
              </a:xfrm>
              <a:custGeom>
                <a:rect b="b" l="l" r="r" t="t"/>
                <a:pathLst>
                  <a:path extrusionOk="0" h="880" w="878">
                    <a:moveTo>
                      <a:pt x="591" y="0"/>
                    </a:moveTo>
                    <a:cubicBezTo>
                      <a:pt x="452" y="0"/>
                      <a:pt x="287" y="98"/>
                      <a:pt x="176" y="264"/>
                    </a:cubicBezTo>
                    <a:cubicBezTo>
                      <a:pt x="25" y="490"/>
                      <a:pt x="0" y="741"/>
                      <a:pt x="151" y="841"/>
                    </a:cubicBezTo>
                    <a:cubicBezTo>
                      <a:pt x="190" y="867"/>
                      <a:pt x="237" y="880"/>
                      <a:pt x="287" y="880"/>
                    </a:cubicBezTo>
                    <a:cubicBezTo>
                      <a:pt x="426" y="880"/>
                      <a:pt x="591" y="782"/>
                      <a:pt x="702" y="615"/>
                    </a:cubicBezTo>
                    <a:cubicBezTo>
                      <a:pt x="853" y="415"/>
                      <a:pt x="878" y="139"/>
                      <a:pt x="727" y="39"/>
                    </a:cubicBezTo>
                    <a:cubicBezTo>
                      <a:pt x="688" y="13"/>
                      <a:pt x="641" y="0"/>
                      <a:pt x="5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a:off x="2727264" y="1176786"/>
                <a:ext cx="22733" cy="25583"/>
              </a:xfrm>
              <a:custGeom>
                <a:rect b="b" l="l" r="r" t="t"/>
                <a:pathLst>
                  <a:path extrusionOk="0" h="763" w="678">
                    <a:moveTo>
                      <a:pt x="256" y="0"/>
                    </a:moveTo>
                    <a:cubicBezTo>
                      <a:pt x="228" y="0"/>
                      <a:pt x="201" y="7"/>
                      <a:pt x="176" y="22"/>
                    </a:cubicBezTo>
                    <a:cubicBezTo>
                      <a:pt x="51" y="73"/>
                      <a:pt x="0" y="298"/>
                      <a:pt x="101" y="499"/>
                    </a:cubicBezTo>
                    <a:cubicBezTo>
                      <a:pt x="184" y="665"/>
                      <a:pt x="318" y="762"/>
                      <a:pt x="433" y="762"/>
                    </a:cubicBezTo>
                    <a:cubicBezTo>
                      <a:pt x="457" y="762"/>
                      <a:pt x="480" y="758"/>
                      <a:pt x="502" y="749"/>
                    </a:cubicBezTo>
                    <a:cubicBezTo>
                      <a:pt x="627" y="674"/>
                      <a:pt x="677" y="474"/>
                      <a:pt x="577" y="273"/>
                    </a:cubicBezTo>
                    <a:cubicBezTo>
                      <a:pt x="497" y="113"/>
                      <a:pt x="368" y="0"/>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5"/>
              <p:cNvSpPr/>
              <p:nvPr/>
            </p:nvSpPr>
            <p:spPr>
              <a:xfrm>
                <a:off x="2628085" y="1170354"/>
                <a:ext cx="39532" cy="54889"/>
              </a:xfrm>
              <a:custGeom>
                <a:rect b="b" l="l" r="r" t="t"/>
                <a:pathLst>
                  <a:path extrusionOk="0" h="1637" w="1179">
                    <a:moveTo>
                      <a:pt x="642" y="1"/>
                    </a:moveTo>
                    <a:cubicBezTo>
                      <a:pt x="365" y="1"/>
                      <a:pt x="121" y="312"/>
                      <a:pt x="51" y="733"/>
                    </a:cubicBezTo>
                    <a:cubicBezTo>
                      <a:pt x="1" y="1184"/>
                      <a:pt x="201" y="1585"/>
                      <a:pt x="477" y="1635"/>
                    </a:cubicBezTo>
                    <a:cubicBezTo>
                      <a:pt x="488" y="1636"/>
                      <a:pt x="499" y="1636"/>
                      <a:pt x="510" y="1636"/>
                    </a:cubicBezTo>
                    <a:cubicBezTo>
                      <a:pt x="799" y="1636"/>
                      <a:pt x="1080" y="1318"/>
                      <a:pt x="1129" y="883"/>
                    </a:cubicBezTo>
                    <a:cubicBezTo>
                      <a:pt x="1179" y="432"/>
                      <a:pt x="1003" y="31"/>
                      <a:pt x="703" y="6"/>
                    </a:cubicBezTo>
                    <a:cubicBezTo>
                      <a:pt x="682" y="2"/>
                      <a:pt x="662" y="1"/>
                      <a:pt x="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5"/>
              <p:cNvSpPr/>
              <p:nvPr/>
            </p:nvSpPr>
            <p:spPr>
              <a:xfrm>
                <a:off x="2639016" y="1236003"/>
                <a:ext cx="28601" cy="39666"/>
              </a:xfrm>
              <a:custGeom>
                <a:rect b="b" l="l" r="r" t="t"/>
                <a:pathLst>
                  <a:path extrusionOk="0" h="1183" w="853">
                    <a:moveTo>
                      <a:pt x="382" y="1"/>
                    </a:moveTo>
                    <a:cubicBezTo>
                      <a:pt x="372" y="1"/>
                      <a:pt x="362" y="1"/>
                      <a:pt x="352" y="3"/>
                    </a:cubicBezTo>
                    <a:cubicBezTo>
                      <a:pt x="126" y="28"/>
                      <a:pt x="1" y="329"/>
                      <a:pt x="51" y="654"/>
                    </a:cubicBezTo>
                    <a:cubicBezTo>
                      <a:pt x="75" y="964"/>
                      <a:pt x="279" y="1183"/>
                      <a:pt x="471" y="1183"/>
                    </a:cubicBezTo>
                    <a:cubicBezTo>
                      <a:pt x="482" y="1183"/>
                      <a:pt x="492" y="1182"/>
                      <a:pt x="502" y="1181"/>
                    </a:cubicBezTo>
                    <a:cubicBezTo>
                      <a:pt x="728" y="1156"/>
                      <a:pt x="853" y="855"/>
                      <a:pt x="828" y="529"/>
                    </a:cubicBezTo>
                    <a:cubicBezTo>
                      <a:pt x="780" y="220"/>
                      <a:pt x="575"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a:off x="2672645" y="1138233"/>
                <a:ext cx="40370" cy="34368"/>
              </a:xfrm>
              <a:custGeom>
                <a:rect b="b" l="l" r="r" t="t"/>
                <a:pathLst>
                  <a:path extrusionOk="0" h="1025" w="1204">
                    <a:moveTo>
                      <a:pt x="387" y="1"/>
                    </a:moveTo>
                    <a:cubicBezTo>
                      <a:pt x="292" y="1"/>
                      <a:pt x="208" y="29"/>
                      <a:pt x="151" y="87"/>
                    </a:cubicBezTo>
                    <a:cubicBezTo>
                      <a:pt x="0" y="262"/>
                      <a:pt x="101" y="563"/>
                      <a:pt x="326" y="813"/>
                    </a:cubicBezTo>
                    <a:cubicBezTo>
                      <a:pt x="480" y="952"/>
                      <a:pt x="663" y="1025"/>
                      <a:pt x="816" y="1025"/>
                    </a:cubicBezTo>
                    <a:cubicBezTo>
                      <a:pt x="911" y="1025"/>
                      <a:pt x="995" y="997"/>
                      <a:pt x="1053" y="939"/>
                    </a:cubicBezTo>
                    <a:cubicBezTo>
                      <a:pt x="1203" y="763"/>
                      <a:pt x="1128" y="463"/>
                      <a:pt x="877" y="212"/>
                    </a:cubicBezTo>
                    <a:cubicBezTo>
                      <a:pt x="723" y="73"/>
                      <a:pt x="540"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a:off x="2590298" y="1141782"/>
                <a:ext cx="68938" cy="86273"/>
              </a:xfrm>
              <a:custGeom>
                <a:rect b="b" l="l" r="r" t="t"/>
                <a:pathLst>
                  <a:path extrusionOk="0" h="2573" w="2056">
                    <a:moveTo>
                      <a:pt x="1500" y="0"/>
                    </a:moveTo>
                    <a:cubicBezTo>
                      <a:pt x="1435" y="0"/>
                      <a:pt x="1368" y="13"/>
                      <a:pt x="1303" y="39"/>
                    </a:cubicBezTo>
                    <a:cubicBezTo>
                      <a:pt x="451" y="415"/>
                      <a:pt x="0" y="1267"/>
                      <a:pt x="75" y="2144"/>
                    </a:cubicBezTo>
                    <a:cubicBezTo>
                      <a:pt x="75" y="2402"/>
                      <a:pt x="361" y="2573"/>
                      <a:pt x="603" y="2573"/>
                    </a:cubicBezTo>
                    <a:cubicBezTo>
                      <a:pt x="620" y="2573"/>
                      <a:pt x="636" y="2572"/>
                      <a:pt x="652" y="2570"/>
                    </a:cubicBezTo>
                    <a:cubicBezTo>
                      <a:pt x="927" y="2520"/>
                      <a:pt x="1078" y="2269"/>
                      <a:pt x="1053" y="1994"/>
                    </a:cubicBezTo>
                    <a:cubicBezTo>
                      <a:pt x="1028" y="1818"/>
                      <a:pt x="1078" y="1568"/>
                      <a:pt x="1178" y="1417"/>
                    </a:cubicBezTo>
                    <a:cubicBezTo>
                      <a:pt x="1328" y="1192"/>
                      <a:pt x="1479" y="1066"/>
                      <a:pt x="1704" y="966"/>
                    </a:cubicBezTo>
                    <a:cubicBezTo>
                      <a:pt x="1955" y="841"/>
                      <a:pt x="2055" y="540"/>
                      <a:pt x="1955" y="289"/>
                    </a:cubicBezTo>
                    <a:cubicBezTo>
                      <a:pt x="1862" y="104"/>
                      <a:pt x="1686" y="0"/>
                      <a:pt x="1500" y="0"/>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a:off x="2605420" y="1127097"/>
                <a:ext cx="162218" cy="176468"/>
              </a:xfrm>
              <a:custGeom>
                <a:rect b="b" l="l" r="r" t="t"/>
                <a:pathLst>
                  <a:path extrusionOk="0" h="5263" w="4838">
                    <a:moveTo>
                      <a:pt x="2381" y="1"/>
                    </a:moveTo>
                    <a:lnTo>
                      <a:pt x="2381" y="1"/>
                    </a:lnTo>
                    <a:cubicBezTo>
                      <a:pt x="2607" y="226"/>
                      <a:pt x="2807" y="502"/>
                      <a:pt x="2958" y="828"/>
                    </a:cubicBezTo>
                    <a:cubicBezTo>
                      <a:pt x="3584" y="2156"/>
                      <a:pt x="3008" y="3710"/>
                      <a:pt x="1679" y="4337"/>
                    </a:cubicBezTo>
                    <a:cubicBezTo>
                      <a:pt x="1320" y="4500"/>
                      <a:pt x="950" y="4578"/>
                      <a:pt x="584" y="4578"/>
                    </a:cubicBezTo>
                    <a:cubicBezTo>
                      <a:pt x="388" y="4578"/>
                      <a:pt x="192" y="4556"/>
                      <a:pt x="0" y="4512"/>
                    </a:cubicBezTo>
                    <a:lnTo>
                      <a:pt x="0" y="4512"/>
                    </a:lnTo>
                    <a:cubicBezTo>
                      <a:pt x="485" y="4997"/>
                      <a:pt x="1147" y="5263"/>
                      <a:pt x="1825" y="5263"/>
                    </a:cubicBezTo>
                    <a:cubicBezTo>
                      <a:pt x="2199" y="5263"/>
                      <a:pt x="2577" y="5182"/>
                      <a:pt x="2933" y="5013"/>
                    </a:cubicBezTo>
                    <a:cubicBezTo>
                      <a:pt x="4261" y="4387"/>
                      <a:pt x="4837" y="2808"/>
                      <a:pt x="4236" y="1479"/>
                    </a:cubicBezTo>
                    <a:cubicBezTo>
                      <a:pt x="3860" y="702"/>
                      <a:pt x="3158" y="176"/>
                      <a:pt x="2381" y="1"/>
                    </a:cubicBezTo>
                    <a:close/>
                  </a:path>
                </a:pathLst>
              </a:custGeom>
              <a:solidFill>
                <a:srgbClr val="621156">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25"/>
            <p:cNvGrpSpPr/>
            <p:nvPr/>
          </p:nvGrpSpPr>
          <p:grpSpPr>
            <a:xfrm>
              <a:off x="2517172" y="1419200"/>
              <a:ext cx="344579" cy="340555"/>
              <a:chOff x="2517172" y="1419200"/>
              <a:chExt cx="344579" cy="340555"/>
            </a:xfrm>
          </p:grpSpPr>
          <p:sp>
            <p:nvSpPr>
              <p:cNvPr id="876" name="Google Shape;876;p25"/>
              <p:cNvSpPr/>
              <p:nvPr/>
            </p:nvSpPr>
            <p:spPr>
              <a:xfrm>
                <a:off x="2554154" y="1470633"/>
                <a:ext cx="270621" cy="238197"/>
              </a:xfrm>
              <a:custGeom>
                <a:rect b="b" l="l" r="r" t="t"/>
                <a:pathLst>
                  <a:path extrusionOk="0" h="7104" w="8071">
                    <a:moveTo>
                      <a:pt x="4026" y="0"/>
                    </a:moveTo>
                    <a:cubicBezTo>
                      <a:pt x="3524" y="0"/>
                      <a:pt x="3015" y="106"/>
                      <a:pt x="2532" y="331"/>
                    </a:cubicBezTo>
                    <a:cubicBezTo>
                      <a:pt x="777" y="1158"/>
                      <a:pt x="0" y="3264"/>
                      <a:pt x="828" y="5043"/>
                    </a:cubicBezTo>
                    <a:cubicBezTo>
                      <a:pt x="1412" y="6339"/>
                      <a:pt x="2700" y="7103"/>
                      <a:pt x="4045" y="7103"/>
                    </a:cubicBezTo>
                    <a:cubicBezTo>
                      <a:pt x="4547" y="7103"/>
                      <a:pt x="5056" y="6997"/>
                      <a:pt x="5539" y="6772"/>
                    </a:cubicBezTo>
                    <a:cubicBezTo>
                      <a:pt x="7319" y="5945"/>
                      <a:pt x="8071" y="3840"/>
                      <a:pt x="7269" y="2060"/>
                    </a:cubicBezTo>
                    <a:cubicBezTo>
                      <a:pt x="6666" y="764"/>
                      <a:pt x="5372" y="0"/>
                      <a:pt x="40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a:off x="2597004" y="1423424"/>
                <a:ext cx="63908" cy="75141"/>
              </a:xfrm>
              <a:custGeom>
                <a:rect b="b" l="l" r="r" t="t"/>
                <a:pathLst>
                  <a:path extrusionOk="0" h="2241" w="1906">
                    <a:moveTo>
                      <a:pt x="947" y="0"/>
                    </a:moveTo>
                    <a:cubicBezTo>
                      <a:pt x="822" y="0"/>
                      <a:pt x="672" y="38"/>
                      <a:pt x="527" y="110"/>
                    </a:cubicBezTo>
                    <a:cubicBezTo>
                      <a:pt x="201" y="260"/>
                      <a:pt x="1" y="511"/>
                      <a:pt x="76" y="661"/>
                    </a:cubicBezTo>
                    <a:cubicBezTo>
                      <a:pt x="76" y="687"/>
                      <a:pt x="101" y="712"/>
                      <a:pt x="126" y="737"/>
                    </a:cubicBezTo>
                    <a:lnTo>
                      <a:pt x="151" y="737"/>
                    </a:lnTo>
                    <a:cubicBezTo>
                      <a:pt x="226" y="787"/>
                      <a:pt x="602" y="1037"/>
                      <a:pt x="753" y="1338"/>
                    </a:cubicBezTo>
                    <a:cubicBezTo>
                      <a:pt x="978" y="1814"/>
                      <a:pt x="903" y="2240"/>
                      <a:pt x="903" y="2240"/>
                    </a:cubicBezTo>
                    <a:lnTo>
                      <a:pt x="1404" y="2015"/>
                    </a:lnTo>
                    <a:lnTo>
                      <a:pt x="1905" y="1789"/>
                    </a:lnTo>
                    <a:cubicBezTo>
                      <a:pt x="1905" y="1789"/>
                      <a:pt x="1529" y="1564"/>
                      <a:pt x="1304" y="1062"/>
                    </a:cubicBezTo>
                    <a:cubicBezTo>
                      <a:pt x="1154" y="787"/>
                      <a:pt x="1229" y="336"/>
                      <a:pt x="1254" y="235"/>
                    </a:cubicBezTo>
                    <a:cubicBezTo>
                      <a:pt x="1254" y="185"/>
                      <a:pt x="1254" y="160"/>
                      <a:pt x="1229" y="135"/>
                    </a:cubicBezTo>
                    <a:cubicBezTo>
                      <a:pt x="1190" y="44"/>
                      <a:pt x="1083"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a:off x="2602067" y="1425805"/>
                <a:ext cx="31954" cy="17737"/>
              </a:xfrm>
              <a:custGeom>
                <a:rect b="b" l="l" r="r" t="t"/>
                <a:pathLst>
                  <a:path extrusionOk="0" h="529" w="953">
                    <a:moveTo>
                      <a:pt x="750" y="0"/>
                    </a:moveTo>
                    <a:cubicBezTo>
                      <a:pt x="654" y="0"/>
                      <a:pt x="528" y="33"/>
                      <a:pt x="401" y="89"/>
                    </a:cubicBezTo>
                    <a:cubicBezTo>
                      <a:pt x="150" y="215"/>
                      <a:pt x="0" y="365"/>
                      <a:pt x="50" y="465"/>
                    </a:cubicBezTo>
                    <a:cubicBezTo>
                      <a:pt x="61" y="509"/>
                      <a:pt x="111" y="529"/>
                      <a:pt x="184" y="529"/>
                    </a:cubicBezTo>
                    <a:cubicBezTo>
                      <a:pt x="278" y="529"/>
                      <a:pt x="411" y="496"/>
                      <a:pt x="551" y="440"/>
                    </a:cubicBezTo>
                    <a:cubicBezTo>
                      <a:pt x="777" y="315"/>
                      <a:pt x="952" y="164"/>
                      <a:pt x="902" y="64"/>
                    </a:cubicBezTo>
                    <a:cubicBezTo>
                      <a:pt x="880" y="20"/>
                      <a:pt x="825" y="0"/>
                      <a:pt x="7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a:off x="2709628" y="1419200"/>
                <a:ext cx="59683" cy="75174"/>
              </a:xfrm>
              <a:custGeom>
                <a:rect b="b" l="l" r="r" t="t"/>
                <a:pathLst>
                  <a:path extrusionOk="0" h="2242" w="1780">
                    <a:moveTo>
                      <a:pt x="855" y="0"/>
                    </a:moveTo>
                    <a:cubicBezTo>
                      <a:pt x="686" y="0"/>
                      <a:pt x="556" y="46"/>
                      <a:pt x="526" y="136"/>
                    </a:cubicBezTo>
                    <a:cubicBezTo>
                      <a:pt x="501" y="186"/>
                      <a:pt x="501" y="211"/>
                      <a:pt x="526" y="236"/>
                    </a:cubicBezTo>
                    <a:cubicBezTo>
                      <a:pt x="526" y="236"/>
                      <a:pt x="526" y="261"/>
                      <a:pt x="526" y="261"/>
                    </a:cubicBezTo>
                    <a:cubicBezTo>
                      <a:pt x="551" y="336"/>
                      <a:pt x="652" y="787"/>
                      <a:pt x="526" y="1088"/>
                    </a:cubicBezTo>
                    <a:cubicBezTo>
                      <a:pt x="351" y="1589"/>
                      <a:pt x="0" y="1865"/>
                      <a:pt x="0" y="1865"/>
                    </a:cubicBezTo>
                    <a:lnTo>
                      <a:pt x="501" y="2041"/>
                    </a:lnTo>
                    <a:lnTo>
                      <a:pt x="1028" y="2241"/>
                    </a:lnTo>
                    <a:cubicBezTo>
                      <a:pt x="1028" y="2241"/>
                      <a:pt x="927" y="1790"/>
                      <a:pt x="1103" y="1289"/>
                    </a:cubicBezTo>
                    <a:cubicBezTo>
                      <a:pt x="1228" y="988"/>
                      <a:pt x="1579" y="737"/>
                      <a:pt x="1654" y="662"/>
                    </a:cubicBezTo>
                    <a:lnTo>
                      <a:pt x="1679" y="662"/>
                    </a:lnTo>
                    <a:cubicBezTo>
                      <a:pt x="1704" y="637"/>
                      <a:pt x="1729" y="612"/>
                      <a:pt x="1729" y="587"/>
                    </a:cubicBezTo>
                    <a:cubicBezTo>
                      <a:pt x="1780" y="412"/>
                      <a:pt x="1579" y="186"/>
                      <a:pt x="1228" y="61"/>
                    </a:cubicBezTo>
                    <a:cubicBezTo>
                      <a:pt x="1098" y="21"/>
                      <a:pt x="967"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5"/>
              <p:cNvSpPr/>
              <p:nvPr/>
            </p:nvSpPr>
            <p:spPr>
              <a:xfrm>
                <a:off x="2732293" y="1421212"/>
                <a:ext cx="31988" cy="15994"/>
              </a:xfrm>
              <a:custGeom>
                <a:rect b="b" l="l" r="r" t="t"/>
                <a:pathLst>
                  <a:path extrusionOk="0" h="477" w="954">
                    <a:moveTo>
                      <a:pt x="211" y="1"/>
                    </a:moveTo>
                    <a:cubicBezTo>
                      <a:pt x="120" y="1"/>
                      <a:pt x="51" y="26"/>
                      <a:pt x="26" y="76"/>
                    </a:cubicBezTo>
                    <a:cubicBezTo>
                      <a:pt x="1" y="176"/>
                      <a:pt x="176" y="326"/>
                      <a:pt x="402" y="402"/>
                    </a:cubicBezTo>
                    <a:cubicBezTo>
                      <a:pt x="527" y="452"/>
                      <a:pt x="646" y="477"/>
                      <a:pt x="740" y="477"/>
                    </a:cubicBezTo>
                    <a:cubicBezTo>
                      <a:pt x="834" y="477"/>
                      <a:pt x="903" y="452"/>
                      <a:pt x="928" y="402"/>
                    </a:cubicBezTo>
                    <a:cubicBezTo>
                      <a:pt x="953" y="301"/>
                      <a:pt x="778" y="151"/>
                      <a:pt x="527" y="76"/>
                    </a:cubicBezTo>
                    <a:cubicBezTo>
                      <a:pt x="414" y="26"/>
                      <a:pt x="302" y="1"/>
                      <a:pt x="2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a:off x="2780206" y="1498831"/>
                <a:ext cx="76515" cy="61930"/>
              </a:xfrm>
              <a:custGeom>
                <a:rect b="b" l="l" r="r" t="t"/>
                <a:pathLst>
                  <a:path extrusionOk="0" h="1847" w="2282">
                    <a:moveTo>
                      <a:pt x="1649" y="1"/>
                    </a:moveTo>
                    <a:cubicBezTo>
                      <a:pt x="1624" y="1"/>
                      <a:pt x="1601" y="6"/>
                      <a:pt x="1579" y="16"/>
                    </a:cubicBezTo>
                    <a:cubicBezTo>
                      <a:pt x="1554" y="16"/>
                      <a:pt x="1529" y="42"/>
                      <a:pt x="1504" y="67"/>
                    </a:cubicBezTo>
                    <a:cubicBezTo>
                      <a:pt x="1504" y="67"/>
                      <a:pt x="1504" y="92"/>
                      <a:pt x="1504" y="92"/>
                    </a:cubicBezTo>
                    <a:cubicBezTo>
                      <a:pt x="1454" y="167"/>
                      <a:pt x="1203" y="543"/>
                      <a:pt x="928" y="693"/>
                    </a:cubicBezTo>
                    <a:cubicBezTo>
                      <a:pt x="627" y="829"/>
                      <a:pt x="353" y="856"/>
                      <a:pt x="182" y="856"/>
                    </a:cubicBezTo>
                    <a:cubicBezTo>
                      <a:pt x="69" y="856"/>
                      <a:pt x="0" y="844"/>
                      <a:pt x="0" y="844"/>
                    </a:cubicBezTo>
                    <a:lnTo>
                      <a:pt x="0" y="844"/>
                    </a:lnTo>
                    <a:lnTo>
                      <a:pt x="226" y="1345"/>
                    </a:lnTo>
                    <a:lnTo>
                      <a:pt x="451" y="1846"/>
                    </a:lnTo>
                    <a:cubicBezTo>
                      <a:pt x="451" y="1846"/>
                      <a:pt x="677" y="1470"/>
                      <a:pt x="1178" y="1245"/>
                    </a:cubicBezTo>
                    <a:cubicBezTo>
                      <a:pt x="1307" y="1174"/>
                      <a:pt x="1473" y="1153"/>
                      <a:pt x="1625" y="1153"/>
                    </a:cubicBezTo>
                    <a:cubicBezTo>
                      <a:pt x="1798" y="1153"/>
                      <a:pt x="1952" y="1181"/>
                      <a:pt x="2005" y="1194"/>
                    </a:cubicBezTo>
                    <a:lnTo>
                      <a:pt x="2030" y="1194"/>
                    </a:lnTo>
                    <a:cubicBezTo>
                      <a:pt x="2055" y="1194"/>
                      <a:pt x="2081" y="1194"/>
                      <a:pt x="2106" y="1169"/>
                    </a:cubicBezTo>
                    <a:cubicBezTo>
                      <a:pt x="2281" y="1094"/>
                      <a:pt x="2281" y="768"/>
                      <a:pt x="2131" y="468"/>
                    </a:cubicBezTo>
                    <a:cubicBezTo>
                      <a:pt x="2002" y="188"/>
                      <a:pt x="1799" y="1"/>
                      <a:pt x="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a:off x="2834824" y="1503257"/>
                <a:ext cx="19347" cy="29205"/>
              </a:xfrm>
              <a:custGeom>
                <a:rect b="b" l="l" r="r" t="t"/>
                <a:pathLst>
                  <a:path extrusionOk="0" h="871" w="577">
                    <a:moveTo>
                      <a:pt x="118" y="0"/>
                    </a:moveTo>
                    <a:cubicBezTo>
                      <a:pt x="103" y="0"/>
                      <a:pt x="89" y="3"/>
                      <a:pt x="76" y="10"/>
                    </a:cubicBezTo>
                    <a:cubicBezTo>
                      <a:pt x="0" y="35"/>
                      <a:pt x="0" y="260"/>
                      <a:pt x="126" y="511"/>
                    </a:cubicBezTo>
                    <a:cubicBezTo>
                      <a:pt x="214" y="710"/>
                      <a:pt x="362" y="871"/>
                      <a:pt x="447" y="871"/>
                    </a:cubicBezTo>
                    <a:cubicBezTo>
                      <a:pt x="458" y="871"/>
                      <a:pt x="468" y="868"/>
                      <a:pt x="477" y="862"/>
                    </a:cubicBezTo>
                    <a:cubicBezTo>
                      <a:pt x="577" y="812"/>
                      <a:pt x="552" y="586"/>
                      <a:pt x="452" y="361"/>
                    </a:cubicBezTo>
                    <a:cubicBezTo>
                      <a:pt x="364" y="142"/>
                      <a:pt x="220" y="0"/>
                      <a:pt x="1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a:off x="2785235" y="1609442"/>
                <a:ext cx="76515" cy="58275"/>
              </a:xfrm>
              <a:custGeom>
                <a:rect b="b" l="l" r="r" t="t"/>
                <a:pathLst>
                  <a:path extrusionOk="0" h="1738" w="2282">
                    <a:moveTo>
                      <a:pt x="377" y="1"/>
                    </a:moveTo>
                    <a:lnTo>
                      <a:pt x="176" y="527"/>
                    </a:lnTo>
                    <a:lnTo>
                      <a:pt x="1" y="1028"/>
                    </a:lnTo>
                    <a:cubicBezTo>
                      <a:pt x="1" y="1028"/>
                      <a:pt x="122" y="1000"/>
                      <a:pt x="311" y="1000"/>
                    </a:cubicBezTo>
                    <a:cubicBezTo>
                      <a:pt x="477" y="1000"/>
                      <a:pt x="694" y="1022"/>
                      <a:pt x="928" y="1103"/>
                    </a:cubicBezTo>
                    <a:cubicBezTo>
                      <a:pt x="1229" y="1229"/>
                      <a:pt x="1504" y="1580"/>
                      <a:pt x="1555" y="1655"/>
                    </a:cubicBezTo>
                    <a:cubicBezTo>
                      <a:pt x="1555" y="1655"/>
                      <a:pt x="1555" y="1680"/>
                      <a:pt x="1555" y="1680"/>
                    </a:cubicBezTo>
                    <a:cubicBezTo>
                      <a:pt x="1580" y="1705"/>
                      <a:pt x="1605" y="1730"/>
                      <a:pt x="1630" y="1730"/>
                    </a:cubicBezTo>
                    <a:cubicBezTo>
                      <a:pt x="1648" y="1735"/>
                      <a:pt x="1666" y="1738"/>
                      <a:pt x="1685" y="1738"/>
                    </a:cubicBezTo>
                    <a:cubicBezTo>
                      <a:pt x="1850" y="1738"/>
                      <a:pt x="2044" y="1544"/>
                      <a:pt x="2156" y="1229"/>
                    </a:cubicBezTo>
                    <a:cubicBezTo>
                      <a:pt x="2281" y="903"/>
                      <a:pt x="2231" y="577"/>
                      <a:pt x="2081" y="527"/>
                    </a:cubicBezTo>
                    <a:cubicBezTo>
                      <a:pt x="2064" y="527"/>
                      <a:pt x="2036" y="516"/>
                      <a:pt x="2012" y="516"/>
                    </a:cubicBezTo>
                    <a:cubicBezTo>
                      <a:pt x="2000" y="516"/>
                      <a:pt x="1989" y="519"/>
                      <a:pt x="1981" y="527"/>
                    </a:cubicBezTo>
                    <a:lnTo>
                      <a:pt x="1956" y="527"/>
                    </a:lnTo>
                    <a:cubicBezTo>
                      <a:pt x="1905" y="544"/>
                      <a:pt x="1680" y="596"/>
                      <a:pt x="1447" y="596"/>
                    </a:cubicBezTo>
                    <a:cubicBezTo>
                      <a:pt x="1337" y="596"/>
                      <a:pt x="1225" y="584"/>
                      <a:pt x="1129" y="552"/>
                    </a:cubicBezTo>
                    <a:cubicBezTo>
                      <a:pt x="627" y="352"/>
                      <a:pt x="377"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a:off x="2840692" y="1632913"/>
                <a:ext cx="17704" cy="30445"/>
              </a:xfrm>
              <a:custGeom>
                <a:rect b="b" l="l" r="r" t="t"/>
                <a:pathLst>
                  <a:path extrusionOk="0" h="908" w="528">
                    <a:moveTo>
                      <a:pt x="407" y="0"/>
                    </a:moveTo>
                    <a:cubicBezTo>
                      <a:pt x="308" y="0"/>
                      <a:pt x="171" y="167"/>
                      <a:pt x="101" y="378"/>
                    </a:cubicBezTo>
                    <a:cubicBezTo>
                      <a:pt x="1" y="629"/>
                      <a:pt x="1" y="855"/>
                      <a:pt x="101" y="905"/>
                    </a:cubicBezTo>
                    <a:cubicBezTo>
                      <a:pt x="108" y="906"/>
                      <a:pt x="114" y="907"/>
                      <a:pt x="121" y="907"/>
                    </a:cubicBezTo>
                    <a:cubicBezTo>
                      <a:pt x="220" y="907"/>
                      <a:pt x="358" y="740"/>
                      <a:pt x="452" y="529"/>
                    </a:cubicBezTo>
                    <a:cubicBezTo>
                      <a:pt x="527" y="278"/>
                      <a:pt x="527" y="53"/>
                      <a:pt x="427" y="2"/>
                    </a:cubicBezTo>
                    <a:cubicBezTo>
                      <a:pt x="420" y="1"/>
                      <a:pt x="414" y="0"/>
                      <a:pt x="4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a:off x="2718010" y="1680021"/>
                <a:ext cx="63908" cy="75174"/>
              </a:xfrm>
              <a:custGeom>
                <a:rect b="b" l="l" r="r" t="t"/>
                <a:pathLst>
                  <a:path extrusionOk="0" h="2242" w="1906">
                    <a:moveTo>
                      <a:pt x="1003" y="1"/>
                    </a:moveTo>
                    <a:lnTo>
                      <a:pt x="502" y="227"/>
                    </a:lnTo>
                    <a:lnTo>
                      <a:pt x="1" y="452"/>
                    </a:lnTo>
                    <a:cubicBezTo>
                      <a:pt x="1" y="452"/>
                      <a:pt x="377" y="703"/>
                      <a:pt x="602" y="1179"/>
                    </a:cubicBezTo>
                    <a:cubicBezTo>
                      <a:pt x="753" y="1480"/>
                      <a:pt x="677" y="1931"/>
                      <a:pt x="677" y="2006"/>
                    </a:cubicBezTo>
                    <a:cubicBezTo>
                      <a:pt x="677" y="2006"/>
                      <a:pt x="677" y="2031"/>
                      <a:pt x="652" y="2031"/>
                    </a:cubicBezTo>
                    <a:cubicBezTo>
                      <a:pt x="652" y="2056"/>
                      <a:pt x="677" y="2081"/>
                      <a:pt x="677" y="2106"/>
                    </a:cubicBezTo>
                    <a:cubicBezTo>
                      <a:pt x="716" y="2197"/>
                      <a:pt x="823" y="2241"/>
                      <a:pt x="962" y="2241"/>
                    </a:cubicBezTo>
                    <a:cubicBezTo>
                      <a:pt x="1091" y="2241"/>
                      <a:pt x="1248" y="2204"/>
                      <a:pt x="1404" y="2131"/>
                    </a:cubicBezTo>
                    <a:cubicBezTo>
                      <a:pt x="1705" y="1981"/>
                      <a:pt x="1905" y="1730"/>
                      <a:pt x="1830" y="1580"/>
                    </a:cubicBezTo>
                    <a:cubicBezTo>
                      <a:pt x="1830" y="1555"/>
                      <a:pt x="1805" y="1530"/>
                      <a:pt x="1780" y="1505"/>
                    </a:cubicBezTo>
                    <a:lnTo>
                      <a:pt x="1755" y="1505"/>
                    </a:lnTo>
                    <a:cubicBezTo>
                      <a:pt x="1680" y="1455"/>
                      <a:pt x="1304" y="1204"/>
                      <a:pt x="1154" y="928"/>
                    </a:cubicBezTo>
                    <a:cubicBezTo>
                      <a:pt x="928" y="427"/>
                      <a:pt x="1003" y="1"/>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5"/>
              <p:cNvSpPr/>
              <p:nvPr/>
            </p:nvSpPr>
            <p:spPr>
              <a:xfrm>
                <a:off x="2745738" y="1735444"/>
                <a:ext cx="31149" cy="17369"/>
              </a:xfrm>
              <a:custGeom>
                <a:rect b="b" l="l" r="r" t="t"/>
                <a:pathLst>
                  <a:path extrusionOk="0" h="518" w="929">
                    <a:moveTo>
                      <a:pt x="750" y="1"/>
                    </a:moveTo>
                    <a:cubicBezTo>
                      <a:pt x="651" y="1"/>
                      <a:pt x="518" y="32"/>
                      <a:pt x="377" y="102"/>
                    </a:cubicBezTo>
                    <a:cubicBezTo>
                      <a:pt x="151" y="203"/>
                      <a:pt x="1" y="378"/>
                      <a:pt x="26" y="453"/>
                    </a:cubicBezTo>
                    <a:cubicBezTo>
                      <a:pt x="48" y="497"/>
                      <a:pt x="104" y="517"/>
                      <a:pt x="180" y="517"/>
                    </a:cubicBezTo>
                    <a:cubicBezTo>
                      <a:pt x="279" y="517"/>
                      <a:pt x="411" y="484"/>
                      <a:pt x="552" y="428"/>
                    </a:cubicBezTo>
                    <a:cubicBezTo>
                      <a:pt x="778" y="328"/>
                      <a:pt x="928" y="153"/>
                      <a:pt x="903" y="52"/>
                    </a:cubicBezTo>
                    <a:cubicBezTo>
                      <a:pt x="881" y="19"/>
                      <a:pt x="826" y="1"/>
                      <a:pt x="7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5"/>
              <p:cNvSpPr/>
              <p:nvPr/>
            </p:nvSpPr>
            <p:spPr>
              <a:xfrm>
                <a:off x="2609611" y="1685083"/>
                <a:ext cx="59717" cy="74671"/>
              </a:xfrm>
              <a:custGeom>
                <a:rect b="b" l="l" r="r" t="t"/>
                <a:pathLst>
                  <a:path extrusionOk="0" h="2227" w="1781">
                    <a:moveTo>
                      <a:pt x="752" y="0"/>
                    </a:moveTo>
                    <a:lnTo>
                      <a:pt x="752" y="0"/>
                    </a:lnTo>
                    <a:cubicBezTo>
                      <a:pt x="752" y="0"/>
                      <a:pt x="853" y="426"/>
                      <a:pt x="677" y="928"/>
                    </a:cubicBezTo>
                    <a:cubicBezTo>
                      <a:pt x="577" y="1228"/>
                      <a:pt x="201" y="1504"/>
                      <a:pt x="126" y="1554"/>
                    </a:cubicBezTo>
                    <a:lnTo>
                      <a:pt x="101" y="1554"/>
                    </a:lnTo>
                    <a:cubicBezTo>
                      <a:pt x="76" y="1579"/>
                      <a:pt x="76" y="1604"/>
                      <a:pt x="51" y="1629"/>
                    </a:cubicBezTo>
                    <a:cubicBezTo>
                      <a:pt x="1" y="1805"/>
                      <a:pt x="226" y="2030"/>
                      <a:pt x="552" y="2156"/>
                    </a:cubicBezTo>
                    <a:cubicBezTo>
                      <a:pt x="679" y="2205"/>
                      <a:pt x="806" y="2227"/>
                      <a:pt x="917" y="2227"/>
                    </a:cubicBezTo>
                    <a:cubicBezTo>
                      <a:pt x="1090" y="2227"/>
                      <a:pt x="1223" y="2172"/>
                      <a:pt x="1254" y="2081"/>
                    </a:cubicBezTo>
                    <a:cubicBezTo>
                      <a:pt x="1279" y="2056"/>
                      <a:pt x="1279" y="2005"/>
                      <a:pt x="1254" y="1980"/>
                    </a:cubicBezTo>
                    <a:cubicBezTo>
                      <a:pt x="1254" y="1980"/>
                      <a:pt x="1254" y="1980"/>
                      <a:pt x="1254" y="1955"/>
                    </a:cubicBezTo>
                    <a:cubicBezTo>
                      <a:pt x="1229" y="1880"/>
                      <a:pt x="1128" y="1429"/>
                      <a:pt x="1254" y="1128"/>
                    </a:cubicBezTo>
                    <a:cubicBezTo>
                      <a:pt x="1429" y="627"/>
                      <a:pt x="1780" y="376"/>
                      <a:pt x="1780" y="376"/>
                    </a:cubicBezTo>
                    <a:lnTo>
                      <a:pt x="1279" y="176"/>
                    </a:lnTo>
                    <a:lnTo>
                      <a:pt x="7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2614640" y="1741378"/>
                <a:ext cx="31988" cy="16128"/>
              </a:xfrm>
              <a:custGeom>
                <a:rect b="b" l="l" r="r" t="t"/>
                <a:pathLst>
                  <a:path extrusionOk="0" h="481" w="954">
                    <a:moveTo>
                      <a:pt x="214" y="1"/>
                    </a:moveTo>
                    <a:cubicBezTo>
                      <a:pt x="120" y="1"/>
                      <a:pt x="51" y="26"/>
                      <a:pt x="26" y="76"/>
                    </a:cubicBezTo>
                    <a:cubicBezTo>
                      <a:pt x="1" y="176"/>
                      <a:pt x="176" y="326"/>
                      <a:pt x="427" y="427"/>
                    </a:cubicBezTo>
                    <a:cubicBezTo>
                      <a:pt x="532" y="462"/>
                      <a:pt x="642" y="480"/>
                      <a:pt x="732" y="480"/>
                    </a:cubicBezTo>
                    <a:cubicBezTo>
                      <a:pt x="837" y="480"/>
                      <a:pt x="915" y="455"/>
                      <a:pt x="928" y="402"/>
                    </a:cubicBezTo>
                    <a:cubicBezTo>
                      <a:pt x="953" y="301"/>
                      <a:pt x="803" y="151"/>
                      <a:pt x="552" y="76"/>
                    </a:cubicBezTo>
                    <a:cubicBezTo>
                      <a:pt x="427" y="26"/>
                      <a:pt x="308" y="1"/>
                      <a:pt x="2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5"/>
              <p:cNvSpPr/>
              <p:nvPr/>
            </p:nvSpPr>
            <p:spPr>
              <a:xfrm>
                <a:off x="2522234" y="1618696"/>
                <a:ext cx="76482" cy="61628"/>
              </a:xfrm>
              <a:custGeom>
                <a:rect b="b" l="l" r="r" t="t"/>
                <a:pathLst>
                  <a:path extrusionOk="0" h="1838" w="2281">
                    <a:moveTo>
                      <a:pt x="1830" y="0"/>
                    </a:moveTo>
                    <a:cubicBezTo>
                      <a:pt x="1830" y="0"/>
                      <a:pt x="1604" y="376"/>
                      <a:pt x="1103" y="602"/>
                    </a:cubicBezTo>
                    <a:cubicBezTo>
                      <a:pt x="978" y="659"/>
                      <a:pt x="816" y="674"/>
                      <a:pt x="668" y="674"/>
                    </a:cubicBezTo>
                    <a:cubicBezTo>
                      <a:pt x="490" y="674"/>
                      <a:pt x="330" y="652"/>
                      <a:pt x="276" y="652"/>
                    </a:cubicBezTo>
                    <a:lnTo>
                      <a:pt x="251" y="652"/>
                    </a:lnTo>
                    <a:cubicBezTo>
                      <a:pt x="242" y="644"/>
                      <a:pt x="234" y="641"/>
                      <a:pt x="226" y="641"/>
                    </a:cubicBezTo>
                    <a:cubicBezTo>
                      <a:pt x="209" y="641"/>
                      <a:pt x="192" y="652"/>
                      <a:pt x="175" y="652"/>
                    </a:cubicBezTo>
                    <a:cubicBezTo>
                      <a:pt x="0" y="727"/>
                      <a:pt x="0" y="1053"/>
                      <a:pt x="150" y="1379"/>
                    </a:cubicBezTo>
                    <a:cubicBezTo>
                      <a:pt x="285" y="1649"/>
                      <a:pt x="501" y="1838"/>
                      <a:pt x="652" y="1838"/>
                    </a:cubicBezTo>
                    <a:cubicBezTo>
                      <a:pt x="670" y="1838"/>
                      <a:pt x="686" y="1835"/>
                      <a:pt x="702" y="1830"/>
                    </a:cubicBezTo>
                    <a:cubicBezTo>
                      <a:pt x="727" y="1805"/>
                      <a:pt x="752" y="1780"/>
                      <a:pt x="777" y="1755"/>
                    </a:cubicBezTo>
                    <a:cubicBezTo>
                      <a:pt x="777" y="1755"/>
                      <a:pt x="777" y="1755"/>
                      <a:pt x="777" y="1730"/>
                    </a:cubicBezTo>
                    <a:cubicBezTo>
                      <a:pt x="827" y="1655"/>
                      <a:pt x="1078" y="1279"/>
                      <a:pt x="1379" y="1128"/>
                    </a:cubicBezTo>
                    <a:cubicBezTo>
                      <a:pt x="1696" y="995"/>
                      <a:pt x="1991" y="972"/>
                      <a:pt x="2153" y="972"/>
                    </a:cubicBezTo>
                    <a:cubicBezTo>
                      <a:pt x="2233" y="972"/>
                      <a:pt x="2281" y="978"/>
                      <a:pt x="2281" y="978"/>
                    </a:cubicBezTo>
                    <a:lnTo>
                      <a:pt x="2055" y="477"/>
                    </a:lnTo>
                    <a:lnTo>
                      <a:pt x="1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a:off x="2524749" y="1646324"/>
                <a:ext cx="20185" cy="29641"/>
              </a:xfrm>
              <a:custGeom>
                <a:rect b="b" l="l" r="r" t="t"/>
                <a:pathLst>
                  <a:path extrusionOk="0" h="884" w="602">
                    <a:moveTo>
                      <a:pt x="123" y="1"/>
                    </a:moveTo>
                    <a:cubicBezTo>
                      <a:pt x="115" y="1"/>
                      <a:pt x="108" y="2"/>
                      <a:pt x="100" y="3"/>
                    </a:cubicBezTo>
                    <a:cubicBezTo>
                      <a:pt x="0" y="54"/>
                      <a:pt x="25" y="279"/>
                      <a:pt x="126" y="530"/>
                    </a:cubicBezTo>
                    <a:cubicBezTo>
                      <a:pt x="242" y="739"/>
                      <a:pt x="379" y="883"/>
                      <a:pt x="479" y="883"/>
                    </a:cubicBezTo>
                    <a:cubicBezTo>
                      <a:pt x="487" y="883"/>
                      <a:pt x="494" y="882"/>
                      <a:pt x="501" y="881"/>
                    </a:cubicBezTo>
                    <a:cubicBezTo>
                      <a:pt x="602" y="831"/>
                      <a:pt x="577" y="605"/>
                      <a:pt x="476" y="354"/>
                    </a:cubicBezTo>
                    <a:cubicBezTo>
                      <a:pt x="360" y="145"/>
                      <a:pt x="223"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5"/>
              <p:cNvSpPr/>
              <p:nvPr/>
            </p:nvSpPr>
            <p:spPr>
              <a:xfrm>
                <a:off x="2517172" y="1510901"/>
                <a:ext cx="77354" cy="58242"/>
              </a:xfrm>
              <a:custGeom>
                <a:rect b="b" l="l" r="r" t="t"/>
                <a:pathLst>
                  <a:path extrusionOk="0" h="1737" w="2307">
                    <a:moveTo>
                      <a:pt x="602" y="0"/>
                    </a:moveTo>
                    <a:cubicBezTo>
                      <a:pt x="435" y="0"/>
                      <a:pt x="240" y="213"/>
                      <a:pt x="126" y="509"/>
                    </a:cubicBezTo>
                    <a:cubicBezTo>
                      <a:pt x="1" y="834"/>
                      <a:pt x="51" y="1160"/>
                      <a:pt x="201" y="1210"/>
                    </a:cubicBezTo>
                    <a:cubicBezTo>
                      <a:pt x="251" y="1235"/>
                      <a:pt x="276" y="1235"/>
                      <a:pt x="301" y="1235"/>
                    </a:cubicBezTo>
                    <a:cubicBezTo>
                      <a:pt x="301" y="1235"/>
                      <a:pt x="326" y="1210"/>
                      <a:pt x="326" y="1210"/>
                    </a:cubicBezTo>
                    <a:cubicBezTo>
                      <a:pt x="377" y="1210"/>
                      <a:pt x="594" y="1155"/>
                      <a:pt x="822" y="1155"/>
                    </a:cubicBezTo>
                    <a:cubicBezTo>
                      <a:pt x="936" y="1155"/>
                      <a:pt x="1053" y="1169"/>
                      <a:pt x="1154" y="1210"/>
                    </a:cubicBezTo>
                    <a:cubicBezTo>
                      <a:pt x="1655" y="1386"/>
                      <a:pt x="1905" y="1737"/>
                      <a:pt x="1905" y="1737"/>
                    </a:cubicBezTo>
                    <a:lnTo>
                      <a:pt x="2106" y="1235"/>
                    </a:lnTo>
                    <a:lnTo>
                      <a:pt x="2306" y="709"/>
                    </a:lnTo>
                    <a:lnTo>
                      <a:pt x="2306" y="709"/>
                    </a:lnTo>
                    <a:cubicBezTo>
                      <a:pt x="2306" y="709"/>
                      <a:pt x="2178" y="738"/>
                      <a:pt x="1982" y="738"/>
                    </a:cubicBezTo>
                    <a:cubicBezTo>
                      <a:pt x="1811" y="738"/>
                      <a:pt x="1588" y="716"/>
                      <a:pt x="1354" y="634"/>
                    </a:cubicBezTo>
                    <a:cubicBezTo>
                      <a:pt x="1053" y="534"/>
                      <a:pt x="778" y="158"/>
                      <a:pt x="727" y="83"/>
                    </a:cubicBezTo>
                    <a:cubicBezTo>
                      <a:pt x="702" y="32"/>
                      <a:pt x="677" y="32"/>
                      <a:pt x="652" y="7"/>
                    </a:cubicBezTo>
                    <a:cubicBezTo>
                      <a:pt x="636" y="3"/>
                      <a:pt x="619"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5"/>
              <p:cNvSpPr/>
              <p:nvPr/>
            </p:nvSpPr>
            <p:spPr>
              <a:xfrm>
                <a:off x="2520525" y="1515897"/>
                <a:ext cx="17704" cy="29808"/>
              </a:xfrm>
              <a:custGeom>
                <a:rect b="b" l="l" r="r" t="t"/>
                <a:pathLst>
                  <a:path extrusionOk="0" h="889" w="528">
                    <a:moveTo>
                      <a:pt x="390" y="0"/>
                    </a:moveTo>
                    <a:cubicBezTo>
                      <a:pt x="293" y="0"/>
                      <a:pt x="168" y="163"/>
                      <a:pt x="101" y="385"/>
                    </a:cubicBezTo>
                    <a:cubicBezTo>
                      <a:pt x="1" y="635"/>
                      <a:pt x="1" y="861"/>
                      <a:pt x="101" y="886"/>
                    </a:cubicBezTo>
                    <a:cubicBezTo>
                      <a:pt x="108" y="888"/>
                      <a:pt x="116" y="889"/>
                      <a:pt x="124" y="889"/>
                    </a:cubicBezTo>
                    <a:cubicBezTo>
                      <a:pt x="223" y="889"/>
                      <a:pt x="357" y="742"/>
                      <a:pt x="427" y="510"/>
                    </a:cubicBezTo>
                    <a:cubicBezTo>
                      <a:pt x="527" y="259"/>
                      <a:pt x="527" y="34"/>
                      <a:pt x="427" y="9"/>
                    </a:cubicBezTo>
                    <a:cubicBezTo>
                      <a:pt x="415" y="3"/>
                      <a:pt x="403" y="0"/>
                      <a:pt x="3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2671807" y="1431304"/>
                <a:ext cx="25248" cy="42047"/>
              </a:xfrm>
              <a:custGeom>
                <a:rect b="b" l="l" r="r" t="t"/>
                <a:pathLst>
                  <a:path extrusionOk="0" h="1254" w="753">
                    <a:moveTo>
                      <a:pt x="376" y="0"/>
                    </a:moveTo>
                    <a:cubicBezTo>
                      <a:pt x="151" y="0"/>
                      <a:pt x="0" y="101"/>
                      <a:pt x="0" y="201"/>
                    </a:cubicBezTo>
                    <a:cubicBezTo>
                      <a:pt x="0" y="201"/>
                      <a:pt x="0" y="226"/>
                      <a:pt x="25" y="251"/>
                    </a:cubicBezTo>
                    <a:cubicBezTo>
                      <a:pt x="50" y="301"/>
                      <a:pt x="201" y="527"/>
                      <a:pt x="226" y="702"/>
                    </a:cubicBezTo>
                    <a:cubicBezTo>
                      <a:pt x="226" y="1028"/>
                      <a:pt x="100" y="1254"/>
                      <a:pt x="100" y="1254"/>
                    </a:cubicBezTo>
                    <a:lnTo>
                      <a:pt x="401" y="1228"/>
                    </a:lnTo>
                    <a:lnTo>
                      <a:pt x="727" y="1228"/>
                    </a:lnTo>
                    <a:cubicBezTo>
                      <a:pt x="727" y="1228"/>
                      <a:pt x="577" y="1003"/>
                      <a:pt x="577" y="702"/>
                    </a:cubicBezTo>
                    <a:cubicBezTo>
                      <a:pt x="577" y="502"/>
                      <a:pt x="702" y="276"/>
                      <a:pt x="727" y="226"/>
                    </a:cubicBezTo>
                    <a:lnTo>
                      <a:pt x="752" y="226"/>
                    </a:lnTo>
                    <a:cubicBezTo>
                      <a:pt x="752" y="201"/>
                      <a:pt x="752" y="176"/>
                      <a:pt x="752" y="176"/>
                    </a:cubicBezTo>
                    <a:cubicBezTo>
                      <a:pt x="752" y="76"/>
                      <a:pt x="577"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2675160" y="1432142"/>
                <a:ext cx="18509" cy="7611"/>
              </a:xfrm>
              <a:custGeom>
                <a:rect b="b" l="l" r="r" t="t"/>
                <a:pathLst>
                  <a:path extrusionOk="0" h="227" w="552">
                    <a:moveTo>
                      <a:pt x="276" y="0"/>
                    </a:moveTo>
                    <a:cubicBezTo>
                      <a:pt x="126" y="0"/>
                      <a:pt x="0" y="76"/>
                      <a:pt x="0" y="126"/>
                    </a:cubicBezTo>
                    <a:cubicBezTo>
                      <a:pt x="0" y="176"/>
                      <a:pt x="126" y="226"/>
                      <a:pt x="276" y="226"/>
                    </a:cubicBezTo>
                    <a:cubicBezTo>
                      <a:pt x="427" y="226"/>
                      <a:pt x="552" y="176"/>
                      <a:pt x="552" y="101"/>
                    </a:cubicBezTo>
                    <a:cubicBezTo>
                      <a:pt x="552" y="51"/>
                      <a:pt x="427" y="0"/>
                      <a:pt x="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2761698" y="1468789"/>
                <a:ext cx="43757" cy="43220"/>
              </a:xfrm>
              <a:custGeom>
                <a:rect b="b" l="l" r="r" t="t"/>
                <a:pathLst>
                  <a:path extrusionOk="0" h="1289" w="1305">
                    <a:moveTo>
                      <a:pt x="773" y="1"/>
                    </a:moveTo>
                    <a:cubicBezTo>
                      <a:pt x="734" y="1"/>
                      <a:pt x="701" y="12"/>
                      <a:pt x="678" y="35"/>
                    </a:cubicBezTo>
                    <a:cubicBezTo>
                      <a:pt x="653" y="35"/>
                      <a:pt x="653" y="60"/>
                      <a:pt x="653" y="85"/>
                    </a:cubicBezTo>
                    <a:cubicBezTo>
                      <a:pt x="628" y="136"/>
                      <a:pt x="602" y="411"/>
                      <a:pt x="452" y="537"/>
                    </a:cubicBezTo>
                    <a:cubicBezTo>
                      <a:pt x="252" y="787"/>
                      <a:pt x="1" y="837"/>
                      <a:pt x="1" y="837"/>
                    </a:cubicBezTo>
                    <a:lnTo>
                      <a:pt x="227" y="1063"/>
                    </a:lnTo>
                    <a:lnTo>
                      <a:pt x="452" y="1288"/>
                    </a:lnTo>
                    <a:cubicBezTo>
                      <a:pt x="452" y="1288"/>
                      <a:pt x="502" y="1013"/>
                      <a:pt x="728" y="787"/>
                    </a:cubicBezTo>
                    <a:cubicBezTo>
                      <a:pt x="853" y="662"/>
                      <a:pt x="1104" y="587"/>
                      <a:pt x="1179" y="587"/>
                    </a:cubicBezTo>
                    <a:cubicBezTo>
                      <a:pt x="1179" y="587"/>
                      <a:pt x="1179" y="587"/>
                      <a:pt x="1179" y="562"/>
                    </a:cubicBezTo>
                    <a:cubicBezTo>
                      <a:pt x="1204" y="562"/>
                      <a:pt x="1204" y="562"/>
                      <a:pt x="1229" y="537"/>
                    </a:cubicBezTo>
                    <a:cubicBezTo>
                      <a:pt x="1304" y="461"/>
                      <a:pt x="1229" y="286"/>
                      <a:pt x="1079" y="161"/>
                    </a:cubicBezTo>
                    <a:cubicBezTo>
                      <a:pt x="975" y="57"/>
                      <a:pt x="859" y="1"/>
                      <a:pt x="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2786073" y="1470164"/>
                <a:ext cx="16866" cy="13915"/>
              </a:xfrm>
              <a:custGeom>
                <a:rect b="b" l="l" r="r" t="t"/>
                <a:pathLst>
                  <a:path extrusionOk="0" h="415" w="503">
                    <a:moveTo>
                      <a:pt x="89" y="0"/>
                    </a:moveTo>
                    <a:cubicBezTo>
                      <a:pt x="71" y="0"/>
                      <a:pt x="57" y="6"/>
                      <a:pt x="51" y="19"/>
                    </a:cubicBezTo>
                    <a:cubicBezTo>
                      <a:pt x="1" y="69"/>
                      <a:pt x="51" y="195"/>
                      <a:pt x="176" y="295"/>
                    </a:cubicBezTo>
                    <a:cubicBezTo>
                      <a:pt x="250" y="368"/>
                      <a:pt x="336" y="415"/>
                      <a:pt x="397" y="415"/>
                    </a:cubicBezTo>
                    <a:cubicBezTo>
                      <a:pt x="420" y="415"/>
                      <a:pt x="438" y="409"/>
                      <a:pt x="452" y="395"/>
                    </a:cubicBezTo>
                    <a:cubicBezTo>
                      <a:pt x="502" y="370"/>
                      <a:pt x="427" y="245"/>
                      <a:pt x="327" y="145"/>
                    </a:cubicBezTo>
                    <a:cubicBezTo>
                      <a:pt x="234" y="52"/>
                      <a:pt x="141"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2805420" y="1571622"/>
                <a:ext cx="42885" cy="25248"/>
              </a:xfrm>
              <a:custGeom>
                <a:rect b="b" l="l" r="r" t="t"/>
                <a:pathLst>
                  <a:path extrusionOk="0" h="753" w="1279">
                    <a:moveTo>
                      <a:pt x="1053" y="1"/>
                    </a:moveTo>
                    <a:cubicBezTo>
                      <a:pt x="1053" y="1"/>
                      <a:pt x="1028" y="1"/>
                      <a:pt x="1003" y="26"/>
                    </a:cubicBezTo>
                    <a:cubicBezTo>
                      <a:pt x="953" y="51"/>
                      <a:pt x="752" y="201"/>
                      <a:pt x="552" y="226"/>
                    </a:cubicBezTo>
                    <a:cubicBezTo>
                      <a:pt x="226" y="226"/>
                      <a:pt x="0" y="101"/>
                      <a:pt x="0" y="101"/>
                    </a:cubicBezTo>
                    <a:lnTo>
                      <a:pt x="0" y="101"/>
                    </a:lnTo>
                    <a:lnTo>
                      <a:pt x="25" y="427"/>
                    </a:lnTo>
                    <a:lnTo>
                      <a:pt x="25" y="753"/>
                    </a:lnTo>
                    <a:cubicBezTo>
                      <a:pt x="25" y="753"/>
                      <a:pt x="251" y="577"/>
                      <a:pt x="552" y="577"/>
                    </a:cubicBezTo>
                    <a:cubicBezTo>
                      <a:pt x="752" y="577"/>
                      <a:pt x="978" y="703"/>
                      <a:pt x="1028" y="753"/>
                    </a:cubicBezTo>
                    <a:lnTo>
                      <a:pt x="1078" y="753"/>
                    </a:lnTo>
                    <a:cubicBezTo>
                      <a:pt x="1203" y="753"/>
                      <a:pt x="1278" y="577"/>
                      <a:pt x="1253" y="377"/>
                    </a:cubicBezTo>
                    <a:cubicBezTo>
                      <a:pt x="1253" y="176"/>
                      <a:pt x="1178" y="1"/>
                      <a:pt x="10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2839016" y="1575008"/>
                <a:ext cx="7611" cy="18509"/>
              </a:xfrm>
              <a:custGeom>
                <a:rect b="b" l="l" r="r" t="t"/>
                <a:pathLst>
                  <a:path extrusionOk="0" h="552" w="227">
                    <a:moveTo>
                      <a:pt x="101" y="0"/>
                    </a:moveTo>
                    <a:cubicBezTo>
                      <a:pt x="51" y="0"/>
                      <a:pt x="1" y="125"/>
                      <a:pt x="1" y="276"/>
                    </a:cubicBezTo>
                    <a:cubicBezTo>
                      <a:pt x="1" y="426"/>
                      <a:pt x="76" y="552"/>
                      <a:pt x="126" y="552"/>
                    </a:cubicBezTo>
                    <a:cubicBezTo>
                      <a:pt x="176" y="552"/>
                      <a:pt x="226" y="426"/>
                      <a:pt x="226" y="276"/>
                    </a:cubicBezTo>
                    <a:cubicBezTo>
                      <a:pt x="226" y="125"/>
                      <a:pt x="176" y="0"/>
                      <a:pt x="1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2767599" y="1661546"/>
                <a:ext cx="44561" cy="42214"/>
              </a:xfrm>
              <a:custGeom>
                <a:rect b="b" l="l" r="r" t="t"/>
                <a:pathLst>
                  <a:path extrusionOk="0" h="1259" w="1329">
                    <a:moveTo>
                      <a:pt x="426" y="1"/>
                    </a:moveTo>
                    <a:lnTo>
                      <a:pt x="201" y="226"/>
                    </a:lnTo>
                    <a:lnTo>
                      <a:pt x="0" y="477"/>
                    </a:lnTo>
                    <a:cubicBezTo>
                      <a:pt x="0" y="477"/>
                      <a:pt x="251" y="502"/>
                      <a:pt x="477" y="727"/>
                    </a:cubicBezTo>
                    <a:cubicBezTo>
                      <a:pt x="627" y="853"/>
                      <a:pt x="677" y="1128"/>
                      <a:pt x="702" y="1179"/>
                    </a:cubicBezTo>
                    <a:cubicBezTo>
                      <a:pt x="702" y="1204"/>
                      <a:pt x="702" y="1204"/>
                      <a:pt x="727" y="1229"/>
                    </a:cubicBezTo>
                    <a:cubicBezTo>
                      <a:pt x="747" y="1249"/>
                      <a:pt x="775" y="1258"/>
                      <a:pt x="807" y="1258"/>
                    </a:cubicBezTo>
                    <a:cubicBezTo>
                      <a:pt x="895" y="1258"/>
                      <a:pt x="1018" y="1188"/>
                      <a:pt x="1128" y="1078"/>
                    </a:cubicBezTo>
                    <a:cubicBezTo>
                      <a:pt x="1254" y="928"/>
                      <a:pt x="1329" y="752"/>
                      <a:pt x="1254" y="677"/>
                    </a:cubicBezTo>
                    <a:cubicBezTo>
                      <a:pt x="1228" y="652"/>
                      <a:pt x="1203" y="652"/>
                      <a:pt x="1203" y="652"/>
                    </a:cubicBezTo>
                    <a:lnTo>
                      <a:pt x="1178" y="652"/>
                    </a:lnTo>
                    <a:cubicBezTo>
                      <a:pt x="1128" y="627"/>
                      <a:pt x="853" y="602"/>
                      <a:pt x="727" y="452"/>
                    </a:cubicBezTo>
                    <a:cubicBezTo>
                      <a:pt x="502" y="251"/>
                      <a:pt x="426" y="1"/>
                      <a:pt x="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5"/>
              <p:cNvSpPr/>
              <p:nvPr/>
            </p:nvSpPr>
            <p:spPr>
              <a:xfrm>
                <a:off x="2793651" y="1687062"/>
                <a:ext cx="15994" cy="14552"/>
              </a:xfrm>
              <a:custGeom>
                <a:rect b="b" l="l" r="r" t="t"/>
                <a:pathLst>
                  <a:path extrusionOk="0" h="434" w="477">
                    <a:moveTo>
                      <a:pt x="384" y="1"/>
                    </a:moveTo>
                    <a:cubicBezTo>
                      <a:pt x="323" y="1"/>
                      <a:pt x="229" y="64"/>
                      <a:pt x="151" y="142"/>
                    </a:cubicBezTo>
                    <a:cubicBezTo>
                      <a:pt x="50" y="267"/>
                      <a:pt x="0" y="392"/>
                      <a:pt x="50" y="418"/>
                    </a:cubicBezTo>
                    <a:cubicBezTo>
                      <a:pt x="61" y="429"/>
                      <a:pt x="75" y="434"/>
                      <a:pt x="90" y="434"/>
                    </a:cubicBezTo>
                    <a:cubicBezTo>
                      <a:pt x="146" y="434"/>
                      <a:pt x="228" y="371"/>
                      <a:pt x="326" y="292"/>
                    </a:cubicBezTo>
                    <a:cubicBezTo>
                      <a:pt x="426" y="167"/>
                      <a:pt x="477" y="42"/>
                      <a:pt x="426" y="17"/>
                    </a:cubicBezTo>
                    <a:cubicBezTo>
                      <a:pt x="415" y="6"/>
                      <a:pt x="401" y="1"/>
                      <a:pt x="3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a:off x="2681866" y="1706073"/>
                <a:ext cx="25248" cy="41376"/>
              </a:xfrm>
              <a:custGeom>
                <a:rect b="b" l="l" r="r" t="t"/>
                <a:pathLst>
                  <a:path extrusionOk="0" h="1234" w="753">
                    <a:moveTo>
                      <a:pt x="26" y="1"/>
                    </a:moveTo>
                    <a:cubicBezTo>
                      <a:pt x="26" y="1"/>
                      <a:pt x="176" y="226"/>
                      <a:pt x="176" y="527"/>
                    </a:cubicBezTo>
                    <a:cubicBezTo>
                      <a:pt x="176" y="728"/>
                      <a:pt x="51" y="953"/>
                      <a:pt x="26" y="1003"/>
                    </a:cubicBezTo>
                    <a:lnTo>
                      <a:pt x="1" y="1003"/>
                    </a:lnTo>
                    <a:cubicBezTo>
                      <a:pt x="1" y="1029"/>
                      <a:pt x="1" y="1054"/>
                      <a:pt x="1" y="1079"/>
                    </a:cubicBezTo>
                    <a:cubicBezTo>
                      <a:pt x="1" y="1166"/>
                      <a:pt x="133" y="1234"/>
                      <a:pt x="299" y="1234"/>
                    </a:cubicBezTo>
                    <a:cubicBezTo>
                      <a:pt x="325" y="1234"/>
                      <a:pt x="351" y="1232"/>
                      <a:pt x="377" y="1229"/>
                    </a:cubicBezTo>
                    <a:cubicBezTo>
                      <a:pt x="602" y="1229"/>
                      <a:pt x="753" y="1154"/>
                      <a:pt x="753" y="1054"/>
                    </a:cubicBezTo>
                    <a:cubicBezTo>
                      <a:pt x="753" y="1029"/>
                      <a:pt x="753" y="1003"/>
                      <a:pt x="728" y="978"/>
                    </a:cubicBezTo>
                    <a:cubicBezTo>
                      <a:pt x="703" y="928"/>
                      <a:pt x="552" y="728"/>
                      <a:pt x="527" y="527"/>
                    </a:cubicBezTo>
                    <a:cubicBezTo>
                      <a:pt x="527" y="201"/>
                      <a:pt x="678" y="1"/>
                      <a:pt x="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a:off x="2685252" y="1738864"/>
                <a:ext cx="18509" cy="7578"/>
              </a:xfrm>
              <a:custGeom>
                <a:rect b="b" l="l" r="r" t="t"/>
                <a:pathLst>
                  <a:path extrusionOk="0" h="226" w="552">
                    <a:moveTo>
                      <a:pt x="276" y="0"/>
                    </a:moveTo>
                    <a:cubicBezTo>
                      <a:pt x="126" y="25"/>
                      <a:pt x="0" y="76"/>
                      <a:pt x="0" y="126"/>
                    </a:cubicBezTo>
                    <a:cubicBezTo>
                      <a:pt x="0" y="176"/>
                      <a:pt x="126" y="226"/>
                      <a:pt x="276" y="226"/>
                    </a:cubicBezTo>
                    <a:cubicBezTo>
                      <a:pt x="426" y="226"/>
                      <a:pt x="552" y="176"/>
                      <a:pt x="552" y="101"/>
                    </a:cubicBezTo>
                    <a:cubicBezTo>
                      <a:pt x="552" y="51"/>
                      <a:pt x="426" y="0"/>
                      <a:pt x="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a:off x="2574305" y="1667447"/>
                <a:ext cx="43757" cy="43053"/>
              </a:xfrm>
              <a:custGeom>
                <a:rect b="b" l="l" r="r" t="t"/>
                <a:pathLst>
                  <a:path extrusionOk="0" h="1284" w="1305">
                    <a:moveTo>
                      <a:pt x="828" y="0"/>
                    </a:moveTo>
                    <a:cubicBezTo>
                      <a:pt x="828" y="0"/>
                      <a:pt x="778" y="251"/>
                      <a:pt x="552" y="476"/>
                    </a:cubicBezTo>
                    <a:cubicBezTo>
                      <a:pt x="427" y="627"/>
                      <a:pt x="176" y="677"/>
                      <a:pt x="126" y="702"/>
                    </a:cubicBezTo>
                    <a:lnTo>
                      <a:pt x="101" y="702"/>
                    </a:lnTo>
                    <a:cubicBezTo>
                      <a:pt x="76" y="702"/>
                      <a:pt x="76" y="702"/>
                      <a:pt x="51" y="727"/>
                    </a:cubicBezTo>
                    <a:cubicBezTo>
                      <a:pt x="1" y="802"/>
                      <a:pt x="51" y="977"/>
                      <a:pt x="201" y="1128"/>
                    </a:cubicBezTo>
                    <a:cubicBezTo>
                      <a:pt x="310" y="1219"/>
                      <a:pt x="446" y="1283"/>
                      <a:pt x="531" y="1283"/>
                    </a:cubicBezTo>
                    <a:cubicBezTo>
                      <a:pt x="563" y="1283"/>
                      <a:pt x="589" y="1274"/>
                      <a:pt x="602" y="1253"/>
                    </a:cubicBezTo>
                    <a:cubicBezTo>
                      <a:pt x="628" y="1228"/>
                      <a:pt x="628" y="1203"/>
                      <a:pt x="628" y="1203"/>
                    </a:cubicBezTo>
                    <a:cubicBezTo>
                      <a:pt x="628" y="1178"/>
                      <a:pt x="628" y="1178"/>
                      <a:pt x="628" y="1178"/>
                    </a:cubicBezTo>
                    <a:cubicBezTo>
                      <a:pt x="653" y="1128"/>
                      <a:pt x="703" y="877"/>
                      <a:pt x="828" y="727"/>
                    </a:cubicBezTo>
                    <a:cubicBezTo>
                      <a:pt x="1029" y="501"/>
                      <a:pt x="1304" y="426"/>
                      <a:pt x="1304" y="426"/>
                    </a:cubicBezTo>
                    <a:lnTo>
                      <a:pt x="1054" y="226"/>
                    </a:lnTo>
                    <a:lnTo>
                      <a:pt x="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2576015" y="1694505"/>
                <a:ext cx="16832" cy="13948"/>
              </a:xfrm>
              <a:custGeom>
                <a:rect b="b" l="l" r="r" t="t"/>
                <a:pathLst>
                  <a:path extrusionOk="0" h="416" w="502">
                    <a:moveTo>
                      <a:pt x="105" y="0"/>
                    </a:moveTo>
                    <a:cubicBezTo>
                      <a:pt x="82" y="0"/>
                      <a:pt x="64" y="7"/>
                      <a:pt x="50" y="20"/>
                    </a:cubicBezTo>
                    <a:cubicBezTo>
                      <a:pt x="0" y="70"/>
                      <a:pt x="75" y="170"/>
                      <a:pt x="176" y="296"/>
                    </a:cubicBezTo>
                    <a:cubicBezTo>
                      <a:pt x="267" y="369"/>
                      <a:pt x="359" y="416"/>
                      <a:pt x="411" y="416"/>
                    </a:cubicBezTo>
                    <a:cubicBezTo>
                      <a:pt x="431" y="416"/>
                      <a:pt x="444" y="409"/>
                      <a:pt x="451" y="396"/>
                    </a:cubicBezTo>
                    <a:cubicBezTo>
                      <a:pt x="501" y="346"/>
                      <a:pt x="451" y="246"/>
                      <a:pt x="326" y="120"/>
                    </a:cubicBezTo>
                    <a:cubicBezTo>
                      <a:pt x="253" y="47"/>
                      <a:pt x="166" y="0"/>
                      <a:pt x="1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2530617" y="1581714"/>
                <a:ext cx="42885" cy="25248"/>
              </a:xfrm>
              <a:custGeom>
                <a:rect b="b" l="l" r="r" t="t"/>
                <a:pathLst>
                  <a:path extrusionOk="0" h="753" w="1279">
                    <a:moveTo>
                      <a:pt x="201" y="1"/>
                    </a:moveTo>
                    <a:cubicBezTo>
                      <a:pt x="101" y="1"/>
                      <a:pt x="1" y="176"/>
                      <a:pt x="26" y="377"/>
                    </a:cubicBezTo>
                    <a:cubicBezTo>
                      <a:pt x="26" y="602"/>
                      <a:pt x="126" y="753"/>
                      <a:pt x="226" y="753"/>
                    </a:cubicBezTo>
                    <a:lnTo>
                      <a:pt x="276" y="753"/>
                    </a:lnTo>
                    <a:cubicBezTo>
                      <a:pt x="276" y="727"/>
                      <a:pt x="276" y="727"/>
                      <a:pt x="276" y="727"/>
                    </a:cubicBezTo>
                    <a:cubicBezTo>
                      <a:pt x="326" y="702"/>
                      <a:pt x="552" y="552"/>
                      <a:pt x="728" y="552"/>
                    </a:cubicBezTo>
                    <a:cubicBezTo>
                      <a:pt x="753" y="550"/>
                      <a:pt x="777" y="549"/>
                      <a:pt x="801" y="549"/>
                    </a:cubicBezTo>
                    <a:cubicBezTo>
                      <a:pt x="1087" y="549"/>
                      <a:pt x="1279" y="677"/>
                      <a:pt x="1279" y="677"/>
                    </a:cubicBezTo>
                    <a:lnTo>
                      <a:pt x="1254" y="352"/>
                    </a:lnTo>
                    <a:lnTo>
                      <a:pt x="1254" y="26"/>
                    </a:lnTo>
                    <a:cubicBezTo>
                      <a:pt x="1254" y="26"/>
                      <a:pt x="1028" y="176"/>
                      <a:pt x="728" y="176"/>
                    </a:cubicBezTo>
                    <a:cubicBezTo>
                      <a:pt x="712" y="178"/>
                      <a:pt x="697" y="179"/>
                      <a:pt x="681" y="179"/>
                    </a:cubicBezTo>
                    <a:cubicBezTo>
                      <a:pt x="494" y="179"/>
                      <a:pt x="298" y="49"/>
                      <a:pt x="251" y="26"/>
                    </a:cubicBezTo>
                    <a:cubicBezTo>
                      <a:pt x="226" y="1"/>
                      <a:pt x="201" y="1"/>
                      <a:pt x="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2532293" y="1585067"/>
                <a:ext cx="7611" cy="18542"/>
              </a:xfrm>
              <a:custGeom>
                <a:rect b="b" l="l" r="r" t="t"/>
                <a:pathLst>
                  <a:path extrusionOk="0" h="553" w="227">
                    <a:moveTo>
                      <a:pt x="101" y="1"/>
                    </a:moveTo>
                    <a:cubicBezTo>
                      <a:pt x="51" y="1"/>
                      <a:pt x="1" y="126"/>
                      <a:pt x="1" y="277"/>
                    </a:cubicBezTo>
                    <a:cubicBezTo>
                      <a:pt x="1" y="427"/>
                      <a:pt x="51" y="552"/>
                      <a:pt x="126" y="552"/>
                    </a:cubicBezTo>
                    <a:cubicBezTo>
                      <a:pt x="176" y="552"/>
                      <a:pt x="226" y="427"/>
                      <a:pt x="226" y="277"/>
                    </a:cubicBezTo>
                    <a:cubicBezTo>
                      <a:pt x="226" y="126"/>
                      <a:pt x="176" y="1"/>
                      <a:pt x="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2567599" y="1475193"/>
                <a:ext cx="44561" cy="42684"/>
              </a:xfrm>
              <a:custGeom>
                <a:rect b="b" l="l" r="r" t="t"/>
                <a:pathLst>
                  <a:path extrusionOk="0" h="1273" w="1329">
                    <a:moveTo>
                      <a:pt x="504" y="1"/>
                    </a:moveTo>
                    <a:cubicBezTo>
                      <a:pt x="416" y="1"/>
                      <a:pt x="289" y="57"/>
                      <a:pt x="176" y="170"/>
                    </a:cubicBezTo>
                    <a:cubicBezTo>
                      <a:pt x="51" y="320"/>
                      <a:pt x="0" y="521"/>
                      <a:pt x="76" y="596"/>
                    </a:cubicBezTo>
                    <a:cubicBezTo>
                      <a:pt x="76" y="596"/>
                      <a:pt x="101" y="596"/>
                      <a:pt x="126" y="621"/>
                    </a:cubicBezTo>
                    <a:cubicBezTo>
                      <a:pt x="176" y="621"/>
                      <a:pt x="452" y="671"/>
                      <a:pt x="577" y="797"/>
                    </a:cubicBezTo>
                    <a:cubicBezTo>
                      <a:pt x="802" y="1022"/>
                      <a:pt x="878" y="1273"/>
                      <a:pt x="878" y="1273"/>
                    </a:cubicBezTo>
                    <a:lnTo>
                      <a:pt x="1103" y="1022"/>
                    </a:lnTo>
                    <a:lnTo>
                      <a:pt x="1329" y="797"/>
                    </a:lnTo>
                    <a:cubicBezTo>
                      <a:pt x="1329" y="797"/>
                      <a:pt x="1053" y="747"/>
                      <a:pt x="828" y="521"/>
                    </a:cubicBezTo>
                    <a:cubicBezTo>
                      <a:pt x="677" y="396"/>
                      <a:pt x="627" y="145"/>
                      <a:pt x="602" y="95"/>
                    </a:cubicBezTo>
                    <a:cubicBezTo>
                      <a:pt x="602" y="95"/>
                      <a:pt x="602" y="70"/>
                      <a:pt x="602" y="70"/>
                    </a:cubicBezTo>
                    <a:cubicBezTo>
                      <a:pt x="602" y="70"/>
                      <a:pt x="602" y="45"/>
                      <a:pt x="577" y="20"/>
                    </a:cubicBezTo>
                    <a:cubicBezTo>
                      <a:pt x="558" y="7"/>
                      <a:pt x="533" y="1"/>
                      <a:pt x="5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2569276" y="1476970"/>
                <a:ext cx="15994" cy="14686"/>
              </a:xfrm>
              <a:custGeom>
                <a:rect b="b" l="l" r="r" t="t"/>
                <a:pathLst>
                  <a:path extrusionOk="0" h="438" w="477">
                    <a:moveTo>
                      <a:pt x="397" y="1"/>
                    </a:moveTo>
                    <a:cubicBezTo>
                      <a:pt x="348" y="1"/>
                      <a:pt x="254" y="64"/>
                      <a:pt x="176" y="142"/>
                    </a:cubicBezTo>
                    <a:cubicBezTo>
                      <a:pt x="51" y="267"/>
                      <a:pt x="1" y="393"/>
                      <a:pt x="51" y="418"/>
                    </a:cubicBezTo>
                    <a:cubicBezTo>
                      <a:pt x="64" y="431"/>
                      <a:pt x="82" y="437"/>
                      <a:pt x="103" y="437"/>
                    </a:cubicBezTo>
                    <a:cubicBezTo>
                      <a:pt x="164" y="437"/>
                      <a:pt x="252" y="385"/>
                      <a:pt x="326" y="293"/>
                    </a:cubicBezTo>
                    <a:cubicBezTo>
                      <a:pt x="427" y="192"/>
                      <a:pt x="477" y="67"/>
                      <a:pt x="427" y="17"/>
                    </a:cubicBezTo>
                    <a:cubicBezTo>
                      <a:pt x="421" y="6"/>
                      <a:pt x="411" y="1"/>
                      <a:pt x="3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2586912" y="1594723"/>
                <a:ext cx="62232" cy="70983"/>
              </a:xfrm>
              <a:custGeom>
                <a:rect b="b" l="l" r="r" t="t"/>
                <a:pathLst>
                  <a:path extrusionOk="0" h="2117" w="1856">
                    <a:moveTo>
                      <a:pt x="656" y="0"/>
                    </a:moveTo>
                    <a:cubicBezTo>
                      <a:pt x="585" y="0"/>
                      <a:pt x="517" y="13"/>
                      <a:pt x="452" y="39"/>
                    </a:cubicBezTo>
                    <a:cubicBezTo>
                      <a:pt x="101" y="214"/>
                      <a:pt x="1" y="816"/>
                      <a:pt x="277" y="1367"/>
                    </a:cubicBezTo>
                    <a:cubicBezTo>
                      <a:pt x="481" y="1817"/>
                      <a:pt x="852" y="2116"/>
                      <a:pt x="1186" y="2116"/>
                    </a:cubicBezTo>
                    <a:cubicBezTo>
                      <a:pt x="1262" y="2116"/>
                      <a:pt x="1335" y="2101"/>
                      <a:pt x="1404" y="2069"/>
                    </a:cubicBezTo>
                    <a:cubicBezTo>
                      <a:pt x="1755" y="1893"/>
                      <a:pt x="1856" y="1317"/>
                      <a:pt x="1580" y="766"/>
                    </a:cubicBezTo>
                    <a:cubicBezTo>
                      <a:pt x="1372" y="288"/>
                      <a:pt x="993" y="0"/>
                      <a:pt x="6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2716333" y="1610717"/>
                <a:ext cx="65585" cy="67261"/>
              </a:xfrm>
              <a:custGeom>
                <a:rect b="b" l="l" r="r" t="t"/>
                <a:pathLst>
                  <a:path extrusionOk="0" h="2006" w="1956">
                    <a:moveTo>
                      <a:pt x="1318" y="0"/>
                    </a:moveTo>
                    <a:cubicBezTo>
                      <a:pt x="1002" y="0"/>
                      <a:pt x="635" y="220"/>
                      <a:pt x="377" y="589"/>
                    </a:cubicBezTo>
                    <a:cubicBezTo>
                      <a:pt x="26" y="1091"/>
                      <a:pt x="1" y="1692"/>
                      <a:pt x="326" y="1918"/>
                    </a:cubicBezTo>
                    <a:cubicBezTo>
                      <a:pt x="412" y="1977"/>
                      <a:pt x="515" y="2005"/>
                      <a:pt x="627" y="2005"/>
                    </a:cubicBezTo>
                    <a:cubicBezTo>
                      <a:pt x="940" y="2005"/>
                      <a:pt x="1321" y="1786"/>
                      <a:pt x="1580" y="1416"/>
                    </a:cubicBezTo>
                    <a:cubicBezTo>
                      <a:pt x="1930" y="915"/>
                      <a:pt x="1955" y="314"/>
                      <a:pt x="1630" y="88"/>
                    </a:cubicBezTo>
                    <a:cubicBezTo>
                      <a:pt x="1537" y="29"/>
                      <a:pt x="1431" y="0"/>
                      <a:pt x="13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2591136" y="1512209"/>
                <a:ext cx="47914" cy="49993"/>
              </a:xfrm>
              <a:custGeom>
                <a:rect b="b" l="l" r="r" t="t"/>
                <a:pathLst>
                  <a:path extrusionOk="0" h="1491" w="1429">
                    <a:moveTo>
                      <a:pt x="973" y="0"/>
                    </a:moveTo>
                    <a:cubicBezTo>
                      <a:pt x="739" y="0"/>
                      <a:pt x="460" y="168"/>
                      <a:pt x="276" y="445"/>
                    </a:cubicBezTo>
                    <a:cubicBezTo>
                      <a:pt x="0" y="820"/>
                      <a:pt x="0" y="1247"/>
                      <a:pt x="226" y="1422"/>
                    </a:cubicBezTo>
                    <a:cubicBezTo>
                      <a:pt x="292" y="1469"/>
                      <a:pt x="371" y="1490"/>
                      <a:pt x="456" y="1490"/>
                    </a:cubicBezTo>
                    <a:cubicBezTo>
                      <a:pt x="690" y="1490"/>
                      <a:pt x="969" y="1322"/>
                      <a:pt x="1153" y="1046"/>
                    </a:cubicBezTo>
                    <a:cubicBezTo>
                      <a:pt x="1429" y="670"/>
                      <a:pt x="1429" y="244"/>
                      <a:pt x="1203" y="69"/>
                    </a:cubicBezTo>
                    <a:cubicBezTo>
                      <a:pt x="1137" y="22"/>
                      <a:pt x="1058" y="0"/>
                      <a:pt x="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2700374" y="1564145"/>
                <a:ext cx="38694" cy="39767"/>
              </a:xfrm>
              <a:custGeom>
                <a:rect b="b" l="l" r="r" t="t"/>
                <a:pathLst>
                  <a:path extrusionOk="0" h="1186" w="1154">
                    <a:moveTo>
                      <a:pt x="775" y="0"/>
                    </a:moveTo>
                    <a:cubicBezTo>
                      <a:pt x="591" y="0"/>
                      <a:pt x="374" y="127"/>
                      <a:pt x="226" y="349"/>
                    </a:cubicBezTo>
                    <a:cubicBezTo>
                      <a:pt x="0" y="650"/>
                      <a:pt x="0" y="1001"/>
                      <a:pt x="201" y="1126"/>
                    </a:cubicBezTo>
                    <a:cubicBezTo>
                      <a:pt x="248" y="1167"/>
                      <a:pt x="309" y="1186"/>
                      <a:pt x="376" y="1186"/>
                    </a:cubicBezTo>
                    <a:cubicBezTo>
                      <a:pt x="556" y="1186"/>
                      <a:pt x="782" y="1051"/>
                      <a:pt x="928" y="850"/>
                    </a:cubicBezTo>
                    <a:cubicBezTo>
                      <a:pt x="1128" y="550"/>
                      <a:pt x="1153" y="199"/>
                      <a:pt x="953" y="48"/>
                    </a:cubicBezTo>
                    <a:cubicBezTo>
                      <a:pt x="901" y="16"/>
                      <a:pt x="840" y="0"/>
                      <a:pt x="7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2770952" y="1539065"/>
                <a:ext cx="30278" cy="34100"/>
              </a:xfrm>
              <a:custGeom>
                <a:rect b="b" l="l" r="r" t="t"/>
                <a:pathLst>
                  <a:path extrusionOk="0" h="1017" w="903">
                    <a:moveTo>
                      <a:pt x="323" y="0"/>
                    </a:moveTo>
                    <a:cubicBezTo>
                      <a:pt x="289" y="0"/>
                      <a:pt x="257" y="6"/>
                      <a:pt x="226" y="19"/>
                    </a:cubicBezTo>
                    <a:cubicBezTo>
                      <a:pt x="51" y="95"/>
                      <a:pt x="1" y="395"/>
                      <a:pt x="126" y="646"/>
                    </a:cubicBezTo>
                    <a:cubicBezTo>
                      <a:pt x="230" y="874"/>
                      <a:pt x="419" y="1016"/>
                      <a:pt x="580" y="1016"/>
                    </a:cubicBezTo>
                    <a:cubicBezTo>
                      <a:pt x="614" y="1016"/>
                      <a:pt x="647" y="1010"/>
                      <a:pt x="677" y="997"/>
                    </a:cubicBezTo>
                    <a:cubicBezTo>
                      <a:pt x="853" y="922"/>
                      <a:pt x="903" y="621"/>
                      <a:pt x="778" y="370"/>
                    </a:cubicBezTo>
                    <a:cubicBezTo>
                      <a:pt x="674" y="142"/>
                      <a:pt x="485" y="0"/>
                      <a:pt x="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2638177" y="1529476"/>
                <a:ext cx="52977" cy="73431"/>
              </a:xfrm>
              <a:custGeom>
                <a:rect b="b" l="l" r="r" t="t"/>
                <a:pathLst>
                  <a:path extrusionOk="0" h="2190" w="1580">
                    <a:moveTo>
                      <a:pt x="867" y="1"/>
                    </a:moveTo>
                    <a:cubicBezTo>
                      <a:pt x="490" y="1"/>
                      <a:pt x="147" y="436"/>
                      <a:pt x="76" y="1007"/>
                    </a:cubicBezTo>
                    <a:cubicBezTo>
                      <a:pt x="1" y="1609"/>
                      <a:pt x="251" y="2135"/>
                      <a:pt x="652" y="2185"/>
                    </a:cubicBezTo>
                    <a:cubicBezTo>
                      <a:pt x="673" y="2188"/>
                      <a:pt x="693" y="2189"/>
                      <a:pt x="713" y="2189"/>
                    </a:cubicBezTo>
                    <a:cubicBezTo>
                      <a:pt x="1091" y="2189"/>
                      <a:pt x="1433" y="1754"/>
                      <a:pt x="1504" y="1183"/>
                    </a:cubicBezTo>
                    <a:cubicBezTo>
                      <a:pt x="1580" y="581"/>
                      <a:pt x="1329" y="55"/>
                      <a:pt x="928" y="5"/>
                    </a:cubicBezTo>
                    <a:cubicBezTo>
                      <a:pt x="908" y="2"/>
                      <a:pt x="887" y="1"/>
                      <a:pt x="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2652461" y="1616953"/>
                <a:ext cx="38694" cy="53916"/>
              </a:xfrm>
              <a:custGeom>
                <a:rect b="b" l="l" r="r" t="t"/>
                <a:pathLst>
                  <a:path extrusionOk="0" h="1608" w="1154">
                    <a:moveTo>
                      <a:pt x="507" y="1"/>
                    </a:moveTo>
                    <a:cubicBezTo>
                      <a:pt x="497" y="1"/>
                      <a:pt x="487" y="1"/>
                      <a:pt x="477" y="2"/>
                    </a:cubicBezTo>
                    <a:cubicBezTo>
                      <a:pt x="176" y="52"/>
                      <a:pt x="1" y="453"/>
                      <a:pt x="51" y="879"/>
                    </a:cubicBezTo>
                    <a:cubicBezTo>
                      <a:pt x="123" y="1313"/>
                      <a:pt x="381" y="1608"/>
                      <a:pt x="645" y="1608"/>
                    </a:cubicBezTo>
                    <a:cubicBezTo>
                      <a:pt x="656" y="1608"/>
                      <a:pt x="667" y="1607"/>
                      <a:pt x="677" y="1606"/>
                    </a:cubicBezTo>
                    <a:cubicBezTo>
                      <a:pt x="978" y="1556"/>
                      <a:pt x="1154" y="1180"/>
                      <a:pt x="1104" y="729"/>
                    </a:cubicBezTo>
                    <a:cubicBezTo>
                      <a:pt x="1031" y="318"/>
                      <a:pt x="772" y="1"/>
                      <a:pt x="5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2697859" y="1486626"/>
                <a:ext cx="53816" cy="45735"/>
              </a:xfrm>
              <a:custGeom>
                <a:rect b="b" l="l" r="r" t="t"/>
                <a:pathLst>
                  <a:path extrusionOk="0" h="1364" w="1605">
                    <a:moveTo>
                      <a:pt x="518" y="0"/>
                    </a:moveTo>
                    <a:cubicBezTo>
                      <a:pt x="390" y="0"/>
                      <a:pt x="278" y="42"/>
                      <a:pt x="201" y="130"/>
                    </a:cubicBezTo>
                    <a:cubicBezTo>
                      <a:pt x="0" y="355"/>
                      <a:pt x="100" y="756"/>
                      <a:pt x="451" y="1082"/>
                    </a:cubicBezTo>
                    <a:cubicBezTo>
                      <a:pt x="649" y="1264"/>
                      <a:pt x="883" y="1364"/>
                      <a:pt x="1081" y="1364"/>
                    </a:cubicBezTo>
                    <a:cubicBezTo>
                      <a:pt x="1210" y="1364"/>
                      <a:pt x="1325" y="1322"/>
                      <a:pt x="1404" y="1233"/>
                    </a:cubicBezTo>
                    <a:cubicBezTo>
                      <a:pt x="1604" y="1032"/>
                      <a:pt x="1504" y="606"/>
                      <a:pt x="1178" y="305"/>
                    </a:cubicBezTo>
                    <a:cubicBezTo>
                      <a:pt x="963" y="106"/>
                      <a:pt x="720" y="0"/>
                      <a:pt x="5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2586912" y="1492360"/>
                <a:ext cx="93314" cy="115041"/>
              </a:xfrm>
              <a:custGeom>
                <a:rect b="b" l="l" r="r" t="t"/>
                <a:pathLst>
                  <a:path extrusionOk="0" h="3431" w="2783">
                    <a:moveTo>
                      <a:pt x="2024" y="1"/>
                    </a:moveTo>
                    <a:cubicBezTo>
                      <a:pt x="1933" y="1"/>
                      <a:pt x="1841" y="19"/>
                      <a:pt x="1755" y="59"/>
                    </a:cubicBezTo>
                    <a:cubicBezTo>
                      <a:pt x="627" y="560"/>
                      <a:pt x="1" y="1688"/>
                      <a:pt x="101" y="2891"/>
                    </a:cubicBezTo>
                    <a:cubicBezTo>
                      <a:pt x="123" y="3200"/>
                      <a:pt x="436" y="3431"/>
                      <a:pt x="750" y="3431"/>
                    </a:cubicBezTo>
                    <a:cubicBezTo>
                      <a:pt x="793" y="3431"/>
                      <a:pt x="836" y="3427"/>
                      <a:pt x="878" y="3418"/>
                    </a:cubicBezTo>
                    <a:cubicBezTo>
                      <a:pt x="1254" y="3367"/>
                      <a:pt x="1455" y="3017"/>
                      <a:pt x="1429" y="2666"/>
                    </a:cubicBezTo>
                    <a:cubicBezTo>
                      <a:pt x="1404" y="2440"/>
                      <a:pt x="1480" y="2089"/>
                      <a:pt x="1605" y="1889"/>
                    </a:cubicBezTo>
                    <a:cubicBezTo>
                      <a:pt x="1780" y="1588"/>
                      <a:pt x="1981" y="1412"/>
                      <a:pt x="2307" y="1262"/>
                    </a:cubicBezTo>
                    <a:cubicBezTo>
                      <a:pt x="2632" y="1137"/>
                      <a:pt x="2783" y="711"/>
                      <a:pt x="2632" y="385"/>
                    </a:cubicBezTo>
                    <a:cubicBezTo>
                      <a:pt x="2522" y="145"/>
                      <a:pt x="2276" y="1"/>
                      <a:pt x="2024" y="1"/>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2607096" y="1473315"/>
                <a:ext cx="217677" cy="235414"/>
              </a:xfrm>
              <a:custGeom>
                <a:rect b="b" l="l" r="r" t="t"/>
                <a:pathLst>
                  <a:path extrusionOk="0" h="7021" w="6492">
                    <a:moveTo>
                      <a:pt x="3208" y="1"/>
                    </a:moveTo>
                    <a:lnTo>
                      <a:pt x="3208" y="1"/>
                    </a:lnTo>
                    <a:cubicBezTo>
                      <a:pt x="3509" y="301"/>
                      <a:pt x="3785" y="652"/>
                      <a:pt x="3985" y="1078"/>
                    </a:cubicBezTo>
                    <a:cubicBezTo>
                      <a:pt x="4812" y="2858"/>
                      <a:pt x="4036" y="4963"/>
                      <a:pt x="2256" y="5790"/>
                    </a:cubicBezTo>
                    <a:cubicBezTo>
                      <a:pt x="1767" y="6009"/>
                      <a:pt x="1244" y="6115"/>
                      <a:pt x="733" y="6115"/>
                    </a:cubicBezTo>
                    <a:cubicBezTo>
                      <a:pt x="484" y="6115"/>
                      <a:pt x="238" y="6090"/>
                      <a:pt x="0" y="6041"/>
                    </a:cubicBezTo>
                    <a:lnTo>
                      <a:pt x="0" y="6041"/>
                    </a:lnTo>
                    <a:cubicBezTo>
                      <a:pt x="663" y="6671"/>
                      <a:pt x="1545" y="7020"/>
                      <a:pt x="2458" y="7020"/>
                    </a:cubicBezTo>
                    <a:cubicBezTo>
                      <a:pt x="2960" y="7020"/>
                      <a:pt x="3471" y="6915"/>
                      <a:pt x="3960" y="6692"/>
                    </a:cubicBezTo>
                    <a:cubicBezTo>
                      <a:pt x="5740" y="5865"/>
                      <a:pt x="6492" y="3760"/>
                      <a:pt x="5690" y="1980"/>
                    </a:cubicBezTo>
                    <a:cubicBezTo>
                      <a:pt x="5188" y="928"/>
                      <a:pt x="4261" y="226"/>
                      <a:pt x="3208" y="1"/>
                    </a:cubicBezTo>
                    <a:close/>
                  </a:path>
                </a:pathLst>
              </a:custGeom>
              <a:solidFill>
                <a:srgbClr val="F66E43">
                  <a:alpha val="5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25"/>
            <p:cNvGrpSpPr/>
            <p:nvPr/>
          </p:nvGrpSpPr>
          <p:grpSpPr>
            <a:xfrm>
              <a:off x="2091544" y="1733022"/>
              <a:ext cx="257169" cy="254620"/>
              <a:chOff x="2538194" y="1087197"/>
              <a:chExt cx="257169" cy="254620"/>
            </a:xfrm>
          </p:grpSpPr>
          <p:sp>
            <p:nvSpPr>
              <p:cNvPr id="920" name="Google Shape;920;p25"/>
              <p:cNvSpPr/>
              <p:nvPr/>
            </p:nvSpPr>
            <p:spPr>
              <a:xfrm>
                <a:off x="2565084" y="1125320"/>
                <a:ext cx="202555" cy="177877"/>
              </a:xfrm>
              <a:custGeom>
                <a:rect b="b" l="l" r="r" t="t"/>
                <a:pathLst>
                  <a:path extrusionOk="0" h="5305" w="6041">
                    <a:moveTo>
                      <a:pt x="3031" y="1"/>
                    </a:moveTo>
                    <a:cubicBezTo>
                      <a:pt x="2653" y="1"/>
                      <a:pt x="2270" y="82"/>
                      <a:pt x="1905" y="254"/>
                    </a:cubicBezTo>
                    <a:cubicBezTo>
                      <a:pt x="577" y="856"/>
                      <a:pt x="0" y="2435"/>
                      <a:pt x="627" y="3763"/>
                    </a:cubicBezTo>
                    <a:cubicBezTo>
                      <a:pt x="1067" y="4735"/>
                      <a:pt x="2030" y="5304"/>
                      <a:pt x="3036" y="5304"/>
                    </a:cubicBezTo>
                    <a:cubicBezTo>
                      <a:pt x="3405" y="5304"/>
                      <a:pt x="3779" y="5228"/>
                      <a:pt x="4136" y="5066"/>
                    </a:cubicBezTo>
                    <a:cubicBezTo>
                      <a:pt x="5464" y="4440"/>
                      <a:pt x="6040" y="2861"/>
                      <a:pt x="5439" y="1532"/>
                    </a:cubicBezTo>
                    <a:cubicBezTo>
                      <a:pt x="4984" y="569"/>
                      <a:pt x="4029" y="1"/>
                      <a:pt x="3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2597004" y="1090651"/>
                <a:ext cx="47948" cy="55827"/>
              </a:xfrm>
              <a:custGeom>
                <a:rect b="b" l="l" r="r" t="t"/>
                <a:pathLst>
                  <a:path extrusionOk="0" h="1665" w="1430">
                    <a:moveTo>
                      <a:pt x="724" y="0"/>
                    </a:moveTo>
                    <a:cubicBezTo>
                      <a:pt x="633" y="0"/>
                      <a:pt x="520" y="26"/>
                      <a:pt x="402" y="85"/>
                    </a:cubicBezTo>
                    <a:cubicBezTo>
                      <a:pt x="151" y="185"/>
                      <a:pt x="1" y="386"/>
                      <a:pt x="76" y="486"/>
                    </a:cubicBezTo>
                    <a:cubicBezTo>
                      <a:pt x="76" y="511"/>
                      <a:pt x="101" y="536"/>
                      <a:pt x="101" y="536"/>
                    </a:cubicBezTo>
                    <a:cubicBezTo>
                      <a:pt x="126" y="561"/>
                      <a:pt x="126" y="561"/>
                      <a:pt x="126" y="561"/>
                    </a:cubicBezTo>
                    <a:cubicBezTo>
                      <a:pt x="176" y="586"/>
                      <a:pt x="477" y="762"/>
                      <a:pt x="577" y="987"/>
                    </a:cubicBezTo>
                    <a:cubicBezTo>
                      <a:pt x="727" y="1338"/>
                      <a:pt x="677" y="1664"/>
                      <a:pt x="677" y="1664"/>
                    </a:cubicBezTo>
                    <a:lnTo>
                      <a:pt x="1053" y="1514"/>
                    </a:lnTo>
                    <a:lnTo>
                      <a:pt x="1429" y="1338"/>
                    </a:lnTo>
                    <a:cubicBezTo>
                      <a:pt x="1429" y="1338"/>
                      <a:pt x="1154" y="1163"/>
                      <a:pt x="978" y="787"/>
                    </a:cubicBezTo>
                    <a:cubicBezTo>
                      <a:pt x="878" y="586"/>
                      <a:pt x="928" y="236"/>
                      <a:pt x="953" y="185"/>
                    </a:cubicBezTo>
                    <a:cubicBezTo>
                      <a:pt x="953" y="160"/>
                      <a:pt x="953" y="160"/>
                      <a:pt x="953" y="160"/>
                    </a:cubicBezTo>
                    <a:cubicBezTo>
                      <a:pt x="953" y="135"/>
                      <a:pt x="953" y="110"/>
                      <a:pt x="928" y="85"/>
                    </a:cubicBezTo>
                    <a:cubicBezTo>
                      <a:pt x="902" y="32"/>
                      <a:pt x="826"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2601195" y="1092327"/>
                <a:ext cx="23572" cy="13077"/>
              </a:xfrm>
              <a:custGeom>
                <a:rect b="b" l="l" r="r" t="t"/>
                <a:pathLst>
                  <a:path extrusionOk="0" h="390" w="703">
                    <a:moveTo>
                      <a:pt x="566" y="0"/>
                    </a:moveTo>
                    <a:cubicBezTo>
                      <a:pt x="495" y="0"/>
                      <a:pt x="398" y="19"/>
                      <a:pt x="302" y="60"/>
                    </a:cubicBezTo>
                    <a:cubicBezTo>
                      <a:pt x="126" y="160"/>
                      <a:pt x="1" y="286"/>
                      <a:pt x="26" y="336"/>
                    </a:cubicBezTo>
                    <a:cubicBezTo>
                      <a:pt x="38" y="371"/>
                      <a:pt x="82" y="389"/>
                      <a:pt x="143" y="389"/>
                    </a:cubicBezTo>
                    <a:cubicBezTo>
                      <a:pt x="214" y="389"/>
                      <a:pt x="308" y="365"/>
                      <a:pt x="402" y="311"/>
                    </a:cubicBezTo>
                    <a:cubicBezTo>
                      <a:pt x="577" y="236"/>
                      <a:pt x="703" y="110"/>
                      <a:pt x="678" y="35"/>
                    </a:cubicBezTo>
                    <a:cubicBezTo>
                      <a:pt x="666" y="13"/>
                      <a:pt x="625" y="0"/>
                      <a:pt x="5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2681866" y="1087197"/>
                <a:ext cx="44595" cy="55895"/>
              </a:xfrm>
              <a:custGeom>
                <a:rect b="b" l="l" r="r" t="t"/>
                <a:pathLst>
                  <a:path extrusionOk="0" h="1667" w="1330">
                    <a:moveTo>
                      <a:pt x="624" y="1"/>
                    </a:moveTo>
                    <a:cubicBezTo>
                      <a:pt x="503" y="1"/>
                      <a:pt x="406" y="40"/>
                      <a:pt x="377" y="113"/>
                    </a:cubicBezTo>
                    <a:cubicBezTo>
                      <a:pt x="377" y="138"/>
                      <a:pt x="377" y="163"/>
                      <a:pt x="377" y="188"/>
                    </a:cubicBezTo>
                    <a:cubicBezTo>
                      <a:pt x="402" y="263"/>
                      <a:pt x="477" y="589"/>
                      <a:pt x="402" y="815"/>
                    </a:cubicBezTo>
                    <a:cubicBezTo>
                      <a:pt x="252" y="1191"/>
                      <a:pt x="1" y="1391"/>
                      <a:pt x="1" y="1391"/>
                    </a:cubicBezTo>
                    <a:lnTo>
                      <a:pt x="377" y="1516"/>
                    </a:lnTo>
                    <a:lnTo>
                      <a:pt x="753" y="1667"/>
                    </a:lnTo>
                    <a:cubicBezTo>
                      <a:pt x="753" y="1667"/>
                      <a:pt x="678" y="1341"/>
                      <a:pt x="828" y="965"/>
                    </a:cubicBezTo>
                    <a:cubicBezTo>
                      <a:pt x="903" y="740"/>
                      <a:pt x="1179" y="539"/>
                      <a:pt x="1229" y="514"/>
                    </a:cubicBezTo>
                    <a:cubicBezTo>
                      <a:pt x="1229" y="514"/>
                      <a:pt x="1229" y="489"/>
                      <a:pt x="1229" y="489"/>
                    </a:cubicBezTo>
                    <a:cubicBezTo>
                      <a:pt x="1254" y="489"/>
                      <a:pt x="1279" y="464"/>
                      <a:pt x="1279" y="439"/>
                    </a:cubicBezTo>
                    <a:cubicBezTo>
                      <a:pt x="1329" y="313"/>
                      <a:pt x="1154" y="138"/>
                      <a:pt x="903" y="63"/>
                    </a:cubicBezTo>
                    <a:cubicBezTo>
                      <a:pt x="809" y="21"/>
                      <a:pt x="711" y="1"/>
                      <a:pt x="6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2698697" y="1088941"/>
                <a:ext cx="23538" cy="11635"/>
              </a:xfrm>
              <a:custGeom>
                <a:rect b="b" l="l" r="r" t="t"/>
                <a:pathLst>
                  <a:path extrusionOk="0" h="347" w="702">
                    <a:moveTo>
                      <a:pt x="178" y="1"/>
                    </a:moveTo>
                    <a:cubicBezTo>
                      <a:pt x="98" y="1"/>
                      <a:pt x="39" y="20"/>
                      <a:pt x="25" y="61"/>
                    </a:cubicBezTo>
                    <a:cubicBezTo>
                      <a:pt x="0" y="136"/>
                      <a:pt x="126" y="236"/>
                      <a:pt x="301" y="312"/>
                    </a:cubicBezTo>
                    <a:cubicBezTo>
                      <a:pt x="380" y="334"/>
                      <a:pt x="459" y="347"/>
                      <a:pt x="524" y="347"/>
                    </a:cubicBezTo>
                    <a:cubicBezTo>
                      <a:pt x="604" y="347"/>
                      <a:pt x="663" y="328"/>
                      <a:pt x="677" y="287"/>
                    </a:cubicBezTo>
                    <a:cubicBezTo>
                      <a:pt x="702" y="236"/>
                      <a:pt x="577" y="111"/>
                      <a:pt x="401" y="36"/>
                    </a:cubicBezTo>
                    <a:cubicBezTo>
                      <a:pt x="322" y="13"/>
                      <a:pt x="244" y="1"/>
                      <a:pt x="1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2733970" y="1146611"/>
                <a:ext cx="57202" cy="46070"/>
              </a:xfrm>
              <a:custGeom>
                <a:rect b="b" l="l" r="r" t="t"/>
                <a:pathLst>
                  <a:path extrusionOk="0" h="1374" w="1706">
                    <a:moveTo>
                      <a:pt x="1251" y="1"/>
                    </a:moveTo>
                    <a:cubicBezTo>
                      <a:pt x="1225" y="1"/>
                      <a:pt x="1201" y="7"/>
                      <a:pt x="1179" y="20"/>
                    </a:cubicBezTo>
                    <a:cubicBezTo>
                      <a:pt x="1179" y="20"/>
                      <a:pt x="1154" y="45"/>
                      <a:pt x="1129" y="70"/>
                    </a:cubicBezTo>
                    <a:cubicBezTo>
                      <a:pt x="1104" y="120"/>
                      <a:pt x="903" y="421"/>
                      <a:pt x="703" y="521"/>
                    </a:cubicBezTo>
                    <a:cubicBezTo>
                      <a:pt x="463" y="633"/>
                      <a:pt x="244" y="653"/>
                      <a:pt x="117" y="653"/>
                    </a:cubicBezTo>
                    <a:cubicBezTo>
                      <a:pt x="44" y="653"/>
                      <a:pt x="1" y="647"/>
                      <a:pt x="1" y="647"/>
                    </a:cubicBezTo>
                    <a:lnTo>
                      <a:pt x="1" y="647"/>
                    </a:lnTo>
                    <a:lnTo>
                      <a:pt x="176" y="998"/>
                    </a:lnTo>
                    <a:lnTo>
                      <a:pt x="352" y="1374"/>
                    </a:lnTo>
                    <a:cubicBezTo>
                      <a:pt x="352" y="1374"/>
                      <a:pt x="527" y="1098"/>
                      <a:pt x="878" y="922"/>
                    </a:cubicBezTo>
                    <a:cubicBezTo>
                      <a:pt x="980" y="877"/>
                      <a:pt x="1108" y="862"/>
                      <a:pt x="1222" y="862"/>
                    </a:cubicBezTo>
                    <a:cubicBezTo>
                      <a:pt x="1360" y="862"/>
                      <a:pt x="1477" y="884"/>
                      <a:pt x="1505" y="897"/>
                    </a:cubicBezTo>
                    <a:lnTo>
                      <a:pt x="1530" y="897"/>
                    </a:lnTo>
                    <a:cubicBezTo>
                      <a:pt x="1555" y="897"/>
                      <a:pt x="1580" y="897"/>
                      <a:pt x="1580" y="872"/>
                    </a:cubicBezTo>
                    <a:cubicBezTo>
                      <a:pt x="1705" y="822"/>
                      <a:pt x="1705" y="597"/>
                      <a:pt x="1605" y="346"/>
                    </a:cubicBezTo>
                    <a:cubicBezTo>
                      <a:pt x="1522" y="139"/>
                      <a:pt x="1371" y="1"/>
                      <a:pt x="1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2775143" y="1149695"/>
                <a:ext cx="14351" cy="22096"/>
              </a:xfrm>
              <a:custGeom>
                <a:rect b="b" l="l" r="r" t="t"/>
                <a:pathLst>
                  <a:path extrusionOk="0" h="659" w="428">
                    <a:moveTo>
                      <a:pt x="71" y="0"/>
                    </a:moveTo>
                    <a:cubicBezTo>
                      <a:pt x="64" y="0"/>
                      <a:pt x="58" y="1"/>
                      <a:pt x="51" y="3"/>
                    </a:cubicBezTo>
                    <a:cubicBezTo>
                      <a:pt x="1" y="53"/>
                      <a:pt x="1" y="204"/>
                      <a:pt x="76" y="379"/>
                    </a:cubicBezTo>
                    <a:cubicBezTo>
                      <a:pt x="166" y="560"/>
                      <a:pt x="277" y="659"/>
                      <a:pt x="334" y="659"/>
                    </a:cubicBezTo>
                    <a:cubicBezTo>
                      <a:pt x="341" y="659"/>
                      <a:pt x="347" y="658"/>
                      <a:pt x="352" y="655"/>
                    </a:cubicBezTo>
                    <a:cubicBezTo>
                      <a:pt x="427" y="630"/>
                      <a:pt x="427" y="454"/>
                      <a:pt x="327" y="279"/>
                    </a:cubicBezTo>
                    <a:cubicBezTo>
                      <a:pt x="258" y="119"/>
                      <a:pt x="147" y="0"/>
                      <a:pt x="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2738194" y="1229628"/>
                <a:ext cx="57169" cy="43187"/>
              </a:xfrm>
              <a:custGeom>
                <a:rect b="b" l="l" r="r" t="t"/>
                <a:pathLst>
                  <a:path extrusionOk="0" h="1288" w="1705">
                    <a:moveTo>
                      <a:pt x="276" y="0"/>
                    </a:moveTo>
                    <a:lnTo>
                      <a:pt x="126" y="376"/>
                    </a:lnTo>
                    <a:lnTo>
                      <a:pt x="0" y="752"/>
                    </a:lnTo>
                    <a:cubicBezTo>
                      <a:pt x="0" y="752"/>
                      <a:pt x="75" y="733"/>
                      <a:pt x="198" y="733"/>
                    </a:cubicBezTo>
                    <a:cubicBezTo>
                      <a:pt x="320" y="733"/>
                      <a:pt x="489" y="752"/>
                      <a:pt x="677" y="827"/>
                    </a:cubicBezTo>
                    <a:cubicBezTo>
                      <a:pt x="902" y="903"/>
                      <a:pt x="1103" y="1178"/>
                      <a:pt x="1153" y="1228"/>
                    </a:cubicBezTo>
                    <a:cubicBezTo>
                      <a:pt x="1153" y="1228"/>
                      <a:pt x="1153" y="1228"/>
                      <a:pt x="1153" y="1253"/>
                    </a:cubicBezTo>
                    <a:cubicBezTo>
                      <a:pt x="1178" y="1253"/>
                      <a:pt x="1203" y="1279"/>
                      <a:pt x="1228" y="1279"/>
                    </a:cubicBezTo>
                    <a:cubicBezTo>
                      <a:pt x="1240" y="1284"/>
                      <a:pt x="1253" y="1287"/>
                      <a:pt x="1266" y="1287"/>
                    </a:cubicBezTo>
                    <a:cubicBezTo>
                      <a:pt x="1368" y="1287"/>
                      <a:pt x="1516" y="1127"/>
                      <a:pt x="1604" y="928"/>
                    </a:cubicBezTo>
                    <a:cubicBezTo>
                      <a:pt x="1704" y="677"/>
                      <a:pt x="1679" y="426"/>
                      <a:pt x="1554" y="376"/>
                    </a:cubicBezTo>
                    <a:lnTo>
                      <a:pt x="1454" y="376"/>
                    </a:lnTo>
                    <a:cubicBezTo>
                      <a:pt x="1420" y="393"/>
                      <a:pt x="1257" y="434"/>
                      <a:pt x="1085" y="434"/>
                    </a:cubicBezTo>
                    <a:cubicBezTo>
                      <a:pt x="1005" y="434"/>
                      <a:pt x="924" y="425"/>
                      <a:pt x="852" y="401"/>
                    </a:cubicBezTo>
                    <a:cubicBezTo>
                      <a:pt x="476" y="251"/>
                      <a:pt x="276" y="0"/>
                      <a:pt x="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2779368" y="1247163"/>
                <a:ext cx="13479" cy="22096"/>
              </a:xfrm>
              <a:custGeom>
                <a:rect b="b" l="l" r="r" t="t"/>
                <a:pathLst>
                  <a:path extrusionOk="0" h="659" w="402">
                    <a:moveTo>
                      <a:pt x="306" y="0"/>
                    </a:moveTo>
                    <a:cubicBezTo>
                      <a:pt x="234" y="0"/>
                      <a:pt x="144" y="119"/>
                      <a:pt x="75" y="279"/>
                    </a:cubicBezTo>
                    <a:cubicBezTo>
                      <a:pt x="0" y="455"/>
                      <a:pt x="0" y="630"/>
                      <a:pt x="75" y="655"/>
                    </a:cubicBezTo>
                    <a:cubicBezTo>
                      <a:pt x="82" y="657"/>
                      <a:pt x="89" y="658"/>
                      <a:pt x="96" y="658"/>
                    </a:cubicBezTo>
                    <a:cubicBezTo>
                      <a:pt x="172" y="658"/>
                      <a:pt x="280" y="540"/>
                      <a:pt x="326" y="380"/>
                    </a:cubicBezTo>
                    <a:cubicBezTo>
                      <a:pt x="401" y="204"/>
                      <a:pt x="401" y="29"/>
                      <a:pt x="326" y="4"/>
                    </a:cubicBezTo>
                    <a:cubicBezTo>
                      <a:pt x="320" y="1"/>
                      <a:pt x="313" y="0"/>
                      <a:pt x="3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2687767" y="1281732"/>
                <a:ext cx="47914" cy="56666"/>
              </a:xfrm>
              <a:custGeom>
                <a:rect b="b" l="l" r="r" t="t"/>
                <a:pathLst>
                  <a:path extrusionOk="0" h="1690" w="1429">
                    <a:moveTo>
                      <a:pt x="752" y="0"/>
                    </a:moveTo>
                    <a:lnTo>
                      <a:pt x="376" y="176"/>
                    </a:lnTo>
                    <a:lnTo>
                      <a:pt x="0" y="351"/>
                    </a:lnTo>
                    <a:cubicBezTo>
                      <a:pt x="0" y="351"/>
                      <a:pt x="301" y="527"/>
                      <a:pt x="452" y="877"/>
                    </a:cubicBezTo>
                    <a:cubicBezTo>
                      <a:pt x="552" y="1103"/>
                      <a:pt x="502" y="1454"/>
                      <a:pt x="502" y="1504"/>
                    </a:cubicBezTo>
                    <a:cubicBezTo>
                      <a:pt x="502" y="1504"/>
                      <a:pt x="502" y="1529"/>
                      <a:pt x="502" y="1529"/>
                    </a:cubicBezTo>
                    <a:cubicBezTo>
                      <a:pt x="502" y="1554"/>
                      <a:pt x="502" y="1579"/>
                      <a:pt x="502" y="1604"/>
                    </a:cubicBezTo>
                    <a:cubicBezTo>
                      <a:pt x="541" y="1657"/>
                      <a:pt x="623" y="1689"/>
                      <a:pt x="728" y="1689"/>
                    </a:cubicBezTo>
                    <a:cubicBezTo>
                      <a:pt x="822" y="1689"/>
                      <a:pt x="935" y="1663"/>
                      <a:pt x="1053" y="1604"/>
                    </a:cubicBezTo>
                    <a:cubicBezTo>
                      <a:pt x="1279" y="1504"/>
                      <a:pt x="1429" y="1303"/>
                      <a:pt x="1379" y="1178"/>
                    </a:cubicBezTo>
                    <a:cubicBezTo>
                      <a:pt x="1379" y="1178"/>
                      <a:pt x="1354" y="1153"/>
                      <a:pt x="1329" y="1128"/>
                    </a:cubicBezTo>
                    <a:cubicBezTo>
                      <a:pt x="1254" y="1103"/>
                      <a:pt x="978" y="928"/>
                      <a:pt x="878" y="702"/>
                    </a:cubicBezTo>
                    <a:cubicBezTo>
                      <a:pt x="702" y="326"/>
                      <a:pt x="752" y="0"/>
                      <a:pt x="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5"/>
              <p:cNvSpPr/>
              <p:nvPr/>
            </p:nvSpPr>
            <p:spPr>
              <a:xfrm>
                <a:off x="2707918" y="1323408"/>
                <a:ext cx="24410" cy="13077"/>
              </a:xfrm>
              <a:custGeom>
                <a:rect b="b" l="l" r="r" t="t"/>
                <a:pathLst>
                  <a:path extrusionOk="0" h="390" w="728">
                    <a:moveTo>
                      <a:pt x="566" y="0"/>
                    </a:moveTo>
                    <a:cubicBezTo>
                      <a:pt x="495" y="0"/>
                      <a:pt x="398" y="19"/>
                      <a:pt x="302" y="60"/>
                    </a:cubicBezTo>
                    <a:cubicBezTo>
                      <a:pt x="126" y="161"/>
                      <a:pt x="1" y="286"/>
                      <a:pt x="51" y="336"/>
                    </a:cubicBezTo>
                    <a:cubicBezTo>
                      <a:pt x="63" y="371"/>
                      <a:pt x="107" y="390"/>
                      <a:pt x="168" y="390"/>
                    </a:cubicBezTo>
                    <a:cubicBezTo>
                      <a:pt x="239" y="390"/>
                      <a:pt x="333" y="365"/>
                      <a:pt x="427" y="311"/>
                    </a:cubicBezTo>
                    <a:cubicBezTo>
                      <a:pt x="602" y="236"/>
                      <a:pt x="728" y="111"/>
                      <a:pt x="678" y="35"/>
                    </a:cubicBezTo>
                    <a:cubicBezTo>
                      <a:pt x="666" y="13"/>
                      <a:pt x="625" y="0"/>
                      <a:pt x="5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2607096" y="1285923"/>
                <a:ext cx="44561" cy="55895"/>
              </a:xfrm>
              <a:custGeom>
                <a:rect b="b" l="l" r="r" t="t"/>
                <a:pathLst>
                  <a:path extrusionOk="0" h="1667" w="1329">
                    <a:moveTo>
                      <a:pt x="552" y="1"/>
                    </a:moveTo>
                    <a:cubicBezTo>
                      <a:pt x="552" y="1"/>
                      <a:pt x="627" y="301"/>
                      <a:pt x="502" y="677"/>
                    </a:cubicBezTo>
                    <a:cubicBezTo>
                      <a:pt x="426" y="903"/>
                      <a:pt x="151" y="1128"/>
                      <a:pt x="101" y="1153"/>
                    </a:cubicBezTo>
                    <a:lnTo>
                      <a:pt x="76" y="1153"/>
                    </a:lnTo>
                    <a:cubicBezTo>
                      <a:pt x="51" y="1178"/>
                      <a:pt x="51" y="1204"/>
                      <a:pt x="25" y="1229"/>
                    </a:cubicBezTo>
                    <a:cubicBezTo>
                      <a:pt x="0" y="1354"/>
                      <a:pt x="151" y="1504"/>
                      <a:pt x="401" y="1605"/>
                    </a:cubicBezTo>
                    <a:cubicBezTo>
                      <a:pt x="506" y="1646"/>
                      <a:pt x="611" y="1666"/>
                      <a:pt x="699" y="1666"/>
                    </a:cubicBezTo>
                    <a:cubicBezTo>
                      <a:pt x="822" y="1666"/>
                      <a:pt x="913" y="1627"/>
                      <a:pt x="928" y="1554"/>
                    </a:cubicBezTo>
                    <a:cubicBezTo>
                      <a:pt x="953" y="1529"/>
                      <a:pt x="953" y="1504"/>
                      <a:pt x="953" y="1479"/>
                    </a:cubicBezTo>
                    <a:lnTo>
                      <a:pt x="928" y="1479"/>
                    </a:lnTo>
                    <a:cubicBezTo>
                      <a:pt x="928" y="1404"/>
                      <a:pt x="853" y="1078"/>
                      <a:pt x="928" y="853"/>
                    </a:cubicBezTo>
                    <a:cubicBezTo>
                      <a:pt x="1053" y="477"/>
                      <a:pt x="1329" y="276"/>
                      <a:pt x="1329" y="276"/>
                    </a:cubicBezTo>
                    <a:lnTo>
                      <a:pt x="953" y="126"/>
                    </a:lnTo>
                    <a:lnTo>
                      <a:pt x="5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5"/>
              <p:cNvSpPr/>
              <p:nvPr/>
            </p:nvSpPr>
            <p:spPr>
              <a:xfrm>
                <a:off x="2610449" y="1328035"/>
                <a:ext cx="24410" cy="11903"/>
              </a:xfrm>
              <a:custGeom>
                <a:rect b="b" l="l" r="r" t="t"/>
                <a:pathLst>
                  <a:path extrusionOk="0" h="355" w="728">
                    <a:moveTo>
                      <a:pt x="182" y="0"/>
                    </a:moveTo>
                    <a:cubicBezTo>
                      <a:pt x="98" y="0"/>
                      <a:pt x="39" y="20"/>
                      <a:pt x="26" y="48"/>
                    </a:cubicBezTo>
                    <a:cubicBezTo>
                      <a:pt x="1" y="123"/>
                      <a:pt x="126" y="248"/>
                      <a:pt x="326" y="298"/>
                    </a:cubicBezTo>
                    <a:cubicBezTo>
                      <a:pt x="414" y="336"/>
                      <a:pt x="502" y="355"/>
                      <a:pt x="571" y="355"/>
                    </a:cubicBezTo>
                    <a:cubicBezTo>
                      <a:pt x="640" y="355"/>
                      <a:pt x="690" y="336"/>
                      <a:pt x="702" y="298"/>
                    </a:cubicBezTo>
                    <a:cubicBezTo>
                      <a:pt x="727" y="223"/>
                      <a:pt x="602" y="123"/>
                      <a:pt x="427" y="48"/>
                    </a:cubicBezTo>
                    <a:cubicBezTo>
                      <a:pt x="336" y="14"/>
                      <a:pt x="251" y="0"/>
                      <a:pt x="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5"/>
              <p:cNvSpPr/>
              <p:nvPr/>
            </p:nvSpPr>
            <p:spPr>
              <a:xfrm>
                <a:off x="2541547" y="1236334"/>
                <a:ext cx="57169" cy="45735"/>
              </a:xfrm>
              <a:custGeom>
                <a:rect b="b" l="l" r="r" t="t"/>
                <a:pathLst>
                  <a:path extrusionOk="0" h="1364" w="1705">
                    <a:moveTo>
                      <a:pt x="1379" y="1"/>
                    </a:moveTo>
                    <a:cubicBezTo>
                      <a:pt x="1379" y="1"/>
                      <a:pt x="1204" y="277"/>
                      <a:pt x="828" y="452"/>
                    </a:cubicBezTo>
                    <a:cubicBezTo>
                      <a:pt x="737" y="497"/>
                      <a:pt x="615" y="512"/>
                      <a:pt x="502" y="512"/>
                    </a:cubicBezTo>
                    <a:cubicBezTo>
                      <a:pt x="366" y="512"/>
                      <a:pt x="242" y="491"/>
                      <a:pt x="201" y="477"/>
                    </a:cubicBezTo>
                    <a:lnTo>
                      <a:pt x="126" y="477"/>
                    </a:lnTo>
                    <a:cubicBezTo>
                      <a:pt x="0" y="552"/>
                      <a:pt x="0" y="778"/>
                      <a:pt x="126" y="1028"/>
                    </a:cubicBezTo>
                    <a:cubicBezTo>
                      <a:pt x="213" y="1225"/>
                      <a:pt x="376" y="1364"/>
                      <a:pt x="483" y="1364"/>
                    </a:cubicBezTo>
                    <a:cubicBezTo>
                      <a:pt x="499" y="1364"/>
                      <a:pt x="514" y="1361"/>
                      <a:pt x="527" y="1354"/>
                    </a:cubicBezTo>
                    <a:cubicBezTo>
                      <a:pt x="552" y="1354"/>
                      <a:pt x="577" y="1329"/>
                      <a:pt x="577" y="1304"/>
                    </a:cubicBezTo>
                    <a:lnTo>
                      <a:pt x="602" y="1304"/>
                    </a:lnTo>
                    <a:cubicBezTo>
                      <a:pt x="627" y="1254"/>
                      <a:pt x="803" y="953"/>
                      <a:pt x="1028" y="853"/>
                    </a:cubicBezTo>
                    <a:cubicBezTo>
                      <a:pt x="1251" y="741"/>
                      <a:pt x="1464" y="721"/>
                      <a:pt x="1590" y="721"/>
                    </a:cubicBezTo>
                    <a:cubicBezTo>
                      <a:pt x="1662" y="721"/>
                      <a:pt x="1705" y="728"/>
                      <a:pt x="1705" y="728"/>
                    </a:cubicBezTo>
                    <a:lnTo>
                      <a:pt x="1529" y="352"/>
                    </a:lnTo>
                    <a:lnTo>
                      <a:pt x="1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5"/>
              <p:cNvSpPr/>
              <p:nvPr/>
            </p:nvSpPr>
            <p:spPr>
              <a:xfrm>
                <a:off x="2544062" y="1257222"/>
                <a:ext cx="14317" cy="21560"/>
              </a:xfrm>
              <a:custGeom>
                <a:rect b="b" l="l" r="r" t="t"/>
                <a:pathLst>
                  <a:path extrusionOk="0" h="643" w="427">
                    <a:moveTo>
                      <a:pt x="75" y="1"/>
                    </a:moveTo>
                    <a:cubicBezTo>
                      <a:pt x="67" y="1"/>
                      <a:pt x="58" y="2"/>
                      <a:pt x="51" y="4"/>
                    </a:cubicBezTo>
                    <a:cubicBezTo>
                      <a:pt x="1" y="29"/>
                      <a:pt x="1" y="205"/>
                      <a:pt x="76" y="380"/>
                    </a:cubicBezTo>
                    <a:cubicBezTo>
                      <a:pt x="161" y="529"/>
                      <a:pt x="246" y="642"/>
                      <a:pt x="316" y="642"/>
                    </a:cubicBezTo>
                    <a:cubicBezTo>
                      <a:pt x="328" y="642"/>
                      <a:pt x="340" y="639"/>
                      <a:pt x="352" y="631"/>
                    </a:cubicBezTo>
                    <a:cubicBezTo>
                      <a:pt x="427" y="606"/>
                      <a:pt x="427" y="430"/>
                      <a:pt x="327" y="255"/>
                    </a:cubicBezTo>
                    <a:cubicBezTo>
                      <a:pt x="259" y="97"/>
                      <a:pt x="151"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5"/>
              <p:cNvSpPr/>
              <p:nvPr/>
            </p:nvSpPr>
            <p:spPr>
              <a:xfrm>
                <a:off x="2538194" y="1156200"/>
                <a:ext cx="57169" cy="43220"/>
              </a:xfrm>
              <a:custGeom>
                <a:rect b="b" l="l" r="r" t="t"/>
                <a:pathLst>
                  <a:path extrusionOk="0" h="1289" w="1705">
                    <a:moveTo>
                      <a:pt x="426" y="0"/>
                    </a:moveTo>
                    <a:cubicBezTo>
                      <a:pt x="307" y="0"/>
                      <a:pt x="166" y="142"/>
                      <a:pt x="100" y="361"/>
                    </a:cubicBezTo>
                    <a:cubicBezTo>
                      <a:pt x="0" y="611"/>
                      <a:pt x="25" y="862"/>
                      <a:pt x="151" y="887"/>
                    </a:cubicBezTo>
                    <a:cubicBezTo>
                      <a:pt x="176" y="912"/>
                      <a:pt x="201" y="912"/>
                      <a:pt x="226" y="912"/>
                    </a:cubicBezTo>
                    <a:cubicBezTo>
                      <a:pt x="226" y="912"/>
                      <a:pt x="226" y="912"/>
                      <a:pt x="226" y="887"/>
                    </a:cubicBezTo>
                    <a:cubicBezTo>
                      <a:pt x="276" y="887"/>
                      <a:pt x="437" y="854"/>
                      <a:pt x="606" y="854"/>
                    </a:cubicBezTo>
                    <a:cubicBezTo>
                      <a:pt x="691" y="854"/>
                      <a:pt x="777" y="862"/>
                      <a:pt x="852" y="887"/>
                    </a:cubicBezTo>
                    <a:cubicBezTo>
                      <a:pt x="1228" y="1012"/>
                      <a:pt x="1429" y="1288"/>
                      <a:pt x="1429" y="1288"/>
                    </a:cubicBezTo>
                    <a:lnTo>
                      <a:pt x="1554" y="912"/>
                    </a:lnTo>
                    <a:lnTo>
                      <a:pt x="1705" y="511"/>
                    </a:lnTo>
                    <a:lnTo>
                      <a:pt x="1705" y="511"/>
                    </a:lnTo>
                    <a:cubicBezTo>
                      <a:pt x="1704" y="511"/>
                      <a:pt x="1598" y="544"/>
                      <a:pt x="1437" y="544"/>
                    </a:cubicBezTo>
                    <a:cubicBezTo>
                      <a:pt x="1316" y="544"/>
                      <a:pt x="1164" y="525"/>
                      <a:pt x="1003" y="461"/>
                    </a:cubicBezTo>
                    <a:cubicBezTo>
                      <a:pt x="777" y="386"/>
                      <a:pt x="577" y="110"/>
                      <a:pt x="552" y="60"/>
                    </a:cubicBezTo>
                    <a:cubicBezTo>
                      <a:pt x="527" y="35"/>
                      <a:pt x="527" y="35"/>
                      <a:pt x="527" y="35"/>
                    </a:cubicBezTo>
                    <a:cubicBezTo>
                      <a:pt x="527" y="10"/>
                      <a:pt x="502" y="10"/>
                      <a:pt x="476" y="10"/>
                    </a:cubicBezTo>
                    <a:cubicBezTo>
                      <a:pt x="460" y="3"/>
                      <a:pt x="443"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5"/>
              <p:cNvSpPr/>
              <p:nvPr/>
            </p:nvSpPr>
            <p:spPr>
              <a:xfrm>
                <a:off x="2540709" y="1158949"/>
                <a:ext cx="12641" cy="22901"/>
              </a:xfrm>
              <a:custGeom>
                <a:rect b="b" l="l" r="r" t="t"/>
                <a:pathLst>
                  <a:path extrusionOk="0" h="683" w="377">
                    <a:moveTo>
                      <a:pt x="284" y="0"/>
                    </a:moveTo>
                    <a:cubicBezTo>
                      <a:pt x="211" y="0"/>
                      <a:pt x="120" y="141"/>
                      <a:pt x="51" y="304"/>
                    </a:cubicBezTo>
                    <a:cubicBezTo>
                      <a:pt x="0" y="479"/>
                      <a:pt x="0" y="655"/>
                      <a:pt x="76" y="680"/>
                    </a:cubicBezTo>
                    <a:cubicBezTo>
                      <a:pt x="80" y="682"/>
                      <a:pt x="85" y="683"/>
                      <a:pt x="90" y="683"/>
                    </a:cubicBezTo>
                    <a:cubicBezTo>
                      <a:pt x="147" y="683"/>
                      <a:pt x="258" y="564"/>
                      <a:pt x="326" y="404"/>
                    </a:cubicBezTo>
                    <a:cubicBezTo>
                      <a:pt x="376" y="204"/>
                      <a:pt x="376" y="53"/>
                      <a:pt x="301" y="3"/>
                    </a:cubicBezTo>
                    <a:cubicBezTo>
                      <a:pt x="296" y="1"/>
                      <a:pt x="290" y="0"/>
                      <a:pt x="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5"/>
              <p:cNvSpPr/>
              <p:nvPr/>
            </p:nvSpPr>
            <p:spPr>
              <a:xfrm>
                <a:off x="2653299" y="1096016"/>
                <a:ext cx="19380" cy="31954"/>
              </a:xfrm>
              <a:custGeom>
                <a:rect b="b" l="l" r="r" t="t"/>
                <a:pathLst>
                  <a:path extrusionOk="0" h="953" w="578">
                    <a:moveTo>
                      <a:pt x="277" y="0"/>
                    </a:moveTo>
                    <a:cubicBezTo>
                      <a:pt x="126" y="0"/>
                      <a:pt x="1" y="76"/>
                      <a:pt x="1" y="151"/>
                    </a:cubicBezTo>
                    <a:cubicBezTo>
                      <a:pt x="1" y="176"/>
                      <a:pt x="1" y="176"/>
                      <a:pt x="26" y="201"/>
                    </a:cubicBezTo>
                    <a:cubicBezTo>
                      <a:pt x="51" y="226"/>
                      <a:pt x="151" y="401"/>
                      <a:pt x="176" y="552"/>
                    </a:cubicBezTo>
                    <a:cubicBezTo>
                      <a:pt x="176" y="777"/>
                      <a:pt x="76" y="953"/>
                      <a:pt x="76" y="953"/>
                    </a:cubicBezTo>
                    <a:lnTo>
                      <a:pt x="302" y="928"/>
                    </a:lnTo>
                    <a:lnTo>
                      <a:pt x="552" y="928"/>
                    </a:lnTo>
                    <a:cubicBezTo>
                      <a:pt x="552" y="928"/>
                      <a:pt x="452" y="777"/>
                      <a:pt x="427" y="527"/>
                    </a:cubicBezTo>
                    <a:cubicBezTo>
                      <a:pt x="427" y="376"/>
                      <a:pt x="527" y="226"/>
                      <a:pt x="552" y="176"/>
                    </a:cubicBezTo>
                    <a:cubicBezTo>
                      <a:pt x="577" y="176"/>
                      <a:pt x="577" y="151"/>
                      <a:pt x="577" y="126"/>
                    </a:cubicBezTo>
                    <a:cubicBezTo>
                      <a:pt x="577" y="50"/>
                      <a:pt x="427" y="0"/>
                      <a:pt x="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5"/>
              <p:cNvSpPr/>
              <p:nvPr/>
            </p:nvSpPr>
            <p:spPr>
              <a:xfrm>
                <a:off x="2655847" y="1096854"/>
                <a:ext cx="14317" cy="5901"/>
              </a:xfrm>
              <a:custGeom>
                <a:rect b="b" l="l" r="r" t="t"/>
                <a:pathLst>
                  <a:path extrusionOk="0" h="176" w="427">
                    <a:moveTo>
                      <a:pt x="201" y="0"/>
                    </a:moveTo>
                    <a:cubicBezTo>
                      <a:pt x="100" y="0"/>
                      <a:pt x="0" y="51"/>
                      <a:pt x="0" y="101"/>
                    </a:cubicBezTo>
                    <a:cubicBezTo>
                      <a:pt x="0" y="151"/>
                      <a:pt x="100" y="176"/>
                      <a:pt x="201" y="176"/>
                    </a:cubicBezTo>
                    <a:cubicBezTo>
                      <a:pt x="326" y="176"/>
                      <a:pt x="426" y="126"/>
                      <a:pt x="426" y="76"/>
                    </a:cubicBezTo>
                    <a:cubicBezTo>
                      <a:pt x="426" y="25"/>
                      <a:pt x="326" y="0"/>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5"/>
              <p:cNvSpPr/>
              <p:nvPr/>
            </p:nvSpPr>
            <p:spPr>
              <a:xfrm>
                <a:off x="2720524" y="1123911"/>
                <a:ext cx="32826" cy="32625"/>
              </a:xfrm>
              <a:custGeom>
                <a:rect b="b" l="l" r="r" t="t"/>
                <a:pathLst>
                  <a:path extrusionOk="0" h="973" w="979">
                    <a:moveTo>
                      <a:pt x="557" y="1"/>
                    </a:moveTo>
                    <a:cubicBezTo>
                      <a:pt x="534" y="1"/>
                      <a:pt x="516" y="7"/>
                      <a:pt x="502" y="20"/>
                    </a:cubicBezTo>
                    <a:cubicBezTo>
                      <a:pt x="502" y="46"/>
                      <a:pt x="477" y="46"/>
                      <a:pt x="477" y="71"/>
                    </a:cubicBezTo>
                    <a:cubicBezTo>
                      <a:pt x="477" y="121"/>
                      <a:pt x="452" y="321"/>
                      <a:pt x="352" y="421"/>
                    </a:cubicBezTo>
                    <a:cubicBezTo>
                      <a:pt x="176" y="597"/>
                      <a:pt x="1" y="647"/>
                      <a:pt x="1" y="647"/>
                    </a:cubicBezTo>
                    <a:lnTo>
                      <a:pt x="176" y="797"/>
                    </a:lnTo>
                    <a:lnTo>
                      <a:pt x="352" y="973"/>
                    </a:lnTo>
                    <a:cubicBezTo>
                      <a:pt x="352" y="973"/>
                      <a:pt x="377" y="772"/>
                      <a:pt x="527" y="597"/>
                    </a:cubicBezTo>
                    <a:cubicBezTo>
                      <a:pt x="627" y="497"/>
                      <a:pt x="828" y="447"/>
                      <a:pt x="878" y="447"/>
                    </a:cubicBezTo>
                    <a:cubicBezTo>
                      <a:pt x="903" y="447"/>
                      <a:pt x="903" y="421"/>
                      <a:pt x="903" y="421"/>
                    </a:cubicBezTo>
                    <a:cubicBezTo>
                      <a:pt x="978" y="371"/>
                      <a:pt x="928" y="221"/>
                      <a:pt x="803" y="121"/>
                    </a:cubicBezTo>
                    <a:cubicBezTo>
                      <a:pt x="711" y="47"/>
                      <a:pt x="619"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5"/>
              <p:cNvSpPr/>
              <p:nvPr/>
            </p:nvSpPr>
            <p:spPr>
              <a:xfrm>
                <a:off x="2739032" y="1125588"/>
                <a:ext cx="11803" cy="10260"/>
              </a:xfrm>
              <a:custGeom>
                <a:rect b="b" l="l" r="r" t="t"/>
                <a:pathLst>
                  <a:path extrusionOk="0" h="306" w="352">
                    <a:moveTo>
                      <a:pt x="62" y="0"/>
                    </a:moveTo>
                    <a:cubicBezTo>
                      <a:pt x="45" y="0"/>
                      <a:pt x="32" y="7"/>
                      <a:pt x="25" y="21"/>
                    </a:cubicBezTo>
                    <a:cubicBezTo>
                      <a:pt x="0" y="46"/>
                      <a:pt x="25" y="146"/>
                      <a:pt x="126" y="221"/>
                    </a:cubicBezTo>
                    <a:cubicBezTo>
                      <a:pt x="182" y="277"/>
                      <a:pt x="252" y="306"/>
                      <a:pt x="295" y="306"/>
                    </a:cubicBezTo>
                    <a:cubicBezTo>
                      <a:pt x="309" y="306"/>
                      <a:pt x="320" y="303"/>
                      <a:pt x="326" y="296"/>
                    </a:cubicBezTo>
                    <a:cubicBezTo>
                      <a:pt x="351" y="271"/>
                      <a:pt x="326" y="171"/>
                      <a:pt x="226" y="96"/>
                    </a:cubicBezTo>
                    <a:cubicBezTo>
                      <a:pt x="172" y="42"/>
                      <a:pt x="104"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5"/>
              <p:cNvSpPr/>
              <p:nvPr/>
            </p:nvSpPr>
            <p:spPr>
              <a:xfrm>
                <a:off x="2753316" y="1201061"/>
                <a:ext cx="31954" cy="19347"/>
              </a:xfrm>
              <a:custGeom>
                <a:rect b="b" l="l" r="r" t="t"/>
                <a:pathLst>
                  <a:path extrusionOk="0" h="577" w="953">
                    <a:moveTo>
                      <a:pt x="802" y="0"/>
                    </a:moveTo>
                    <a:cubicBezTo>
                      <a:pt x="777" y="0"/>
                      <a:pt x="752" y="0"/>
                      <a:pt x="752" y="25"/>
                    </a:cubicBezTo>
                    <a:cubicBezTo>
                      <a:pt x="702" y="50"/>
                      <a:pt x="552" y="151"/>
                      <a:pt x="401" y="176"/>
                    </a:cubicBezTo>
                    <a:cubicBezTo>
                      <a:pt x="176" y="176"/>
                      <a:pt x="0" y="75"/>
                      <a:pt x="0" y="75"/>
                    </a:cubicBezTo>
                    <a:lnTo>
                      <a:pt x="0" y="301"/>
                    </a:lnTo>
                    <a:lnTo>
                      <a:pt x="25" y="552"/>
                    </a:lnTo>
                    <a:cubicBezTo>
                      <a:pt x="25" y="552"/>
                      <a:pt x="176" y="451"/>
                      <a:pt x="426" y="426"/>
                    </a:cubicBezTo>
                    <a:cubicBezTo>
                      <a:pt x="552" y="426"/>
                      <a:pt x="727" y="527"/>
                      <a:pt x="752" y="552"/>
                    </a:cubicBezTo>
                    <a:lnTo>
                      <a:pt x="777" y="552"/>
                    </a:lnTo>
                    <a:cubicBezTo>
                      <a:pt x="777" y="577"/>
                      <a:pt x="802" y="577"/>
                      <a:pt x="802" y="577"/>
                    </a:cubicBezTo>
                    <a:cubicBezTo>
                      <a:pt x="878" y="577"/>
                      <a:pt x="953" y="426"/>
                      <a:pt x="928" y="276"/>
                    </a:cubicBezTo>
                    <a:cubicBezTo>
                      <a:pt x="928" y="126"/>
                      <a:pt x="878" y="0"/>
                      <a:pt x="8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5"/>
              <p:cNvSpPr/>
              <p:nvPr/>
            </p:nvSpPr>
            <p:spPr>
              <a:xfrm>
                <a:off x="2778529" y="1203576"/>
                <a:ext cx="5901" cy="14317"/>
              </a:xfrm>
              <a:custGeom>
                <a:rect b="b" l="l" r="r" t="t"/>
                <a:pathLst>
                  <a:path extrusionOk="0" h="427" w="176">
                    <a:moveTo>
                      <a:pt x="75" y="0"/>
                    </a:moveTo>
                    <a:cubicBezTo>
                      <a:pt x="25" y="0"/>
                      <a:pt x="0" y="101"/>
                      <a:pt x="0" y="201"/>
                    </a:cubicBezTo>
                    <a:cubicBezTo>
                      <a:pt x="0" y="326"/>
                      <a:pt x="50" y="426"/>
                      <a:pt x="75" y="426"/>
                    </a:cubicBezTo>
                    <a:cubicBezTo>
                      <a:pt x="126" y="426"/>
                      <a:pt x="176" y="326"/>
                      <a:pt x="151" y="201"/>
                    </a:cubicBezTo>
                    <a:cubicBezTo>
                      <a:pt x="151" y="101"/>
                      <a:pt x="126"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5"/>
              <p:cNvSpPr/>
              <p:nvPr/>
            </p:nvSpPr>
            <p:spPr>
              <a:xfrm>
                <a:off x="2724749" y="1268287"/>
                <a:ext cx="32792" cy="31753"/>
              </a:xfrm>
              <a:custGeom>
                <a:rect b="b" l="l" r="r" t="t"/>
                <a:pathLst>
                  <a:path extrusionOk="0" h="947" w="978">
                    <a:moveTo>
                      <a:pt x="326" y="0"/>
                    </a:moveTo>
                    <a:lnTo>
                      <a:pt x="176" y="176"/>
                    </a:lnTo>
                    <a:lnTo>
                      <a:pt x="0" y="351"/>
                    </a:lnTo>
                    <a:cubicBezTo>
                      <a:pt x="0" y="351"/>
                      <a:pt x="201" y="376"/>
                      <a:pt x="351" y="552"/>
                    </a:cubicBezTo>
                    <a:cubicBezTo>
                      <a:pt x="476" y="627"/>
                      <a:pt x="527" y="827"/>
                      <a:pt x="527" y="877"/>
                    </a:cubicBezTo>
                    <a:cubicBezTo>
                      <a:pt x="527" y="902"/>
                      <a:pt x="527" y="902"/>
                      <a:pt x="552" y="928"/>
                    </a:cubicBezTo>
                    <a:cubicBezTo>
                      <a:pt x="565" y="940"/>
                      <a:pt x="582" y="947"/>
                      <a:pt x="604" y="947"/>
                    </a:cubicBezTo>
                    <a:cubicBezTo>
                      <a:pt x="666" y="947"/>
                      <a:pt x="759" y="895"/>
                      <a:pt x="852" y="802"/>
                    </a:cubicBezTo>
                    <a:cubicBezTo>
                      <a:pt x="953" y="702"/>
                      <a:pt x="978" y="552"/>
                      <a:pt x="928" y="501"/>
                    </a:cubicBezTo>
                    <a:cubicBezTo>
                      <a:pt x="928" y="501"/>
                      <a:pt x="902" y="476"/>
                      <a:pt x="902" y="476"/>
                    </a:cubicBezTo>
                    <a:lnTo>
                      <a:pt x="877" y="476"/>
                    </a:lnTo>
                    <a:cubicBezTo>
                      <a:pt x="852" y="476"/>
                      <a:pt x="652" y="451"/>
                      <a:pt x="552" y="351"/>
                    </a:cubicBezTo>
                    <a:cubicBezTo>
                      <a:pt x="376" y="176"/>
                      <a:pt x="326" y="0"/>
                      <a:pt x="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5"/>
              <p:cNvSpPr/>
              <p:nvPr/>
            </p:nvSpPr>
            <p:spPr>
              <a:xfrm>
                <a:off x="2744062" y="1287398"/>
                <a:ext cx="11803" cy="10629"/>
              </a:xfrm>
              <a:custGeom>
                <a:rect b="b" l="l" r="r" t="t"/>
                <a:pathLst>
                  <a:path extrusionOk="0" h="317" w="352">
                    <a:moveTo>
                      <a:pt x="307" y="0"/>
                    </a:moveTo>
                    <a:cubicBezTo>
                      <a:pt x="267" y="0"/>
                      <a:pt x="188" y="45"/>
                      <a:pt x="126" y="107"/>
                    </a:cubicBezTo>
                    <a:cubicBezTo>
                      <a:pt x="51" y="182"/>
                      <a:pt x="1" y="282"/>
                      <a:pt x="51" y="307"/>
                    </a:cubicBezTo>
                    <a:cubicBezTo>
                      <a:pt x="57" y="313"/>
                      <a:pt x="67" y="316"/>
                      <a:pt x="80" y="316"/>
                    </a:cubicBezTo>
                    <a:cubicBezTo>
                      <a:pt x="122" y="316"/>
                      <a:pt x="194" y="284"/>
                      <a:pt x="251" y="207"/>
                    </a:cubicBezTo>
                    <a:cubicBezTo>
                      <a:pt x="326" y="132"/>
                      <a:pt x="352" y="32"/>
                      <a:pt x="326" y="7"/>
                    </a:cubicBezTo>
                    <a:cubicBezTo>
                      <a:pt x="322" y="2"/>
                      <a:pt x="315" y="0"/>
                      <a:pt x="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5"/>
              <p:cNvSpPr/>
              <p:nvPr/>
            </p:nvSpPr>
            <p:spPr>
              <a:xfrm>
                <a:off x="2660877" y="1301044"/>
                <a:ext cx="19347" cy="31988"/>
              </a:xfrm>
              <a:custGeom>
                <a:rect b="b" l="l" r="r" t="t"/>
                <a:pathLst>
                  <a:path extrusionOk="0" h="954" w="577">
                    <a:moveTo>
                      <a:pt x="502" y="1"/>
                    </a:moveTo>
                    <a:lnTo>
                      <a:pt x="251" y="26"/>
                    </a:lnTo>
                    <a:lnTo>
                      <a:pt x="25" y="26"/>
                    </a:lnTo>
                    <a:cubicBezTo>
                      <a:pt x="25" y="26"/>
                      <a:pt x="126" y="176"/>
                      <a:pt x="126" y="427"/>
                    </a:cubicBezTo>
                    <a:cubicBezTo>
                      <a:pt x="151" y="552"/>
                      <a:pt x="25" y="727"/>
                      <a:pt x="25" y="778"/>
                    </a:cubicBezTo>
                    <a:lnTo>
                      <a:pt x="0" y="778"/>
                    </a:lnTo>
                    <a:cubicBezTo>
                      <a:pt x="0" y="778"/>
                      <a:pt x="0" y="803"/>
                      <a:pt x="0" y="803"/>
                    </a:cubicBezTo>
                    <a:cubicBezTo>
                      <a:pt x="0" y="878"/>
                      <a:pt x="126" y="953"/>
                      <a:pt x="276" y="953"/>
                    </a:cubicBezTo>
                    <a:cubicBezTo>
                      <a:pt x="452" y="928"/>
                      <a:pt x="577" y="878"/>
                      <a:pt x="577" y="803"/>
                    </a:cubicBezTo>
                    <a:cubicBezTo>
                      <a:pt x="577" y="778"/>
                      <a:pt x="552" y="778"/>
                      <a:pt x="552" y="753"/>
                    </a:cubicBezTo>
                    <a:cubicBezTo>
                      <a:pt x="527" y="727"/>
                      <a:pt x="401" y="552"/>
                      <a:pt x="401" y="402"/>
                    </a:cubicBezTo>
                    <a:cubicBezTo>
                      <a:pt x="401" y="176"/>
                      <a:pt x="502" y="1"/>
                      <a:pt x="5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5"/>
              <p:cNvSpPr/>
              <p:nvPr/>
            </p:nvSpPr>
            <p:spPr>
              <a:xfrm>
                <a:off x="2663391" y="1326258"/>
                <a:ext cx="14317" cy="5298"/>
              </a:xfrm>
              <a:custGeom>
                <a:rect b="b" l="l" r="r" t="t"/>
                <a:pathLst>
                  <a:path extrusionOk="0" h="158" w="427">
                    <a:moveTo>
                      <a:pt x="201" y="1"/>
                    </a:moveTo>
                    <a:cubicBezTo>
                      <a:pt x="101" y="1"/>
                      <a:pt x="1" y="51"/>
                      <a:pt x="1" y="101"/>
                    </a:cubicBezTo>
                    <a:cubicBezTo>
                      <a:pt x="1" y="121"/>
                      <a:pt x="66" y="158"/>
                      <a:pt x="144" y="158"/>
                    </a:cubicBezTo>
                    <a:cubicBezTo>
                      <a:pt x="163" y="158"/>
                      <a:pt x="182" y="156"/>
                      <a:pt x="201" y="151"/>
                    </a:cubicBezTo>
                    <a:cubicBezTo>
                      <a:pt x="326" y="151"/>
                      <a:pt x="427" y="126"/>
                      <a:pt x="427" y="76"/>
                    </a:cubicBezTo>
                    <a:cubicBezTo>
                      <a:pt x="427" y="26"/>
                      <a:pt x="326" y="1"/>
                      <a:pt x="2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5"/>
              <p:cNvSpPr/>
              <p:nvPr/>
            </p:nvSpPr>
            <p:spPr>
              <a:xfrm>
                <a:off x="2580206" y="1272478"/>
                <a:ext cx="32792" cy="32356"/>
              </a:xfrm>
              <a:custGeom>
                <a:rect b="b" l="l" r="r" t="t"/>
                <a:pathLst>
                  <a:path extrusionOk="0" h="965" w="978">
                    <a:moveTo>
                      <a:pt x="627" y="1"/>
                    </a:moveTo>
                    <a:cubicBezTo>
                      <a:pt x="627" y="1"/>
                      <a:pt x="602" y="201"/>
                      <a:pt x="426" y="376"/>
                    </a:cubicBezTo>
                    <a:cubicBezTo>
                      <a:pt x="326" y="477"/>
                      <a:pt x="126" y="527"/>
                      <a:pt x="101" y="527"/>
                    </a:cubicBezTo>
                    <a:cubicBezTo>
                      <a:pt x="76" y="527"/>
                      <a:pt x="76" y="527"/>
                      <a:pt x="51" y="552"/>
                    </a:cubicBezTo>
                    <a:cubicBezTo>
                      <a:pt x="0" y="602"/>
                      <a:pt x="51" y="727"/>
                      <a:pt x="176" y="853"/>
                    </a:cubicBezTo>
                    <a:cubicBezTo>
                      <a:pt x="243" y="919"/>
                      <a:pt x="332" y="964"/>
                      <a:pt x="399" y="964"/>
                    </a:cubicBezTo>
                    <a:cubicBezTo>
                      <a:pt x="432" y="964"/>
                      <a:pt x="460" y="953"/>
                      <a:pt x="477" y="928"/>
                    </a:cubicBezTo>
                    <a:cubicBezTo>
                      <a:pt x="477" y="928"/>
                      <a:pt x="477" y="903"/>
                      <a:pt x="477" y="903"/>
                    </a:cubicBezTo>
                    <a:cubicBezTo>
                      <a:pt x="502" y="853"/>
                      <a:pt x="527" y="652"/>
                      <a:pt x="627" y="552"/>
                    </a:cubicBezTo>
                    <a:cubicBezTo>
                      <a:pt x="777" y="376"/>
                      <a:pt x="978" y="326"/>
                      <a:pt x="978" y="326"/>
                    </a:cubicBezTo>
                    <a:lnTo>
                      <a:pt x="802" y="176"/>
                    </a:lnTo>
                    <a:lnTo>
                      <a:pt x="6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5"/>
              <p:cNvSpPr/>
              <p:nvPr/>
            </p:nvSpPr>
            <p:spPr>
              <a:xfrm>
                <a:off x="2581882" y="1292796"/>
                <a:ext cx="12641" cy="10629"/>
              </a:xfrm>
              <a:custGeom>
                <a:rect b="b" l="l" r="r" t="t"/>
                <a:pathLst>
                  <a:path extrusionOk="0" h="317" w="377">
                    <a:moveTo>
                      <a:pt x="73" y="1"/>
                    </a:moveTo>
                    <a:cubicBezTo>
                      <a:pt x="56" y="1"/>
                      <a:pt x="40" y="7"/>
                      <a:pt x="26" y="21"/>
                    </a:cubicBezTo>
                    <a:cubicBezTo>
                      <a:pt x="1" y="46"/>
                      <a:pt x="51" y="146"/>
                      <a:pt x="126" y="222"/>
                    </a:cubicBezTo>
                    <a:cubicBezTo>
                      <a:pt x="198" y="276"/>
                      <a:pt x="257" y="317"/>
                      <a:pt x="304" y="317"/>
                    </a:cubicBezTo>
                    <a:cubicBezTo>
                      <a:pt x="321" y="317"/>
                      <a:pt x="337" y="311"/>
                      <a:pt x="351" y="297"/>
                    </a:cubicBezTo>
                    <a:cubicBezTo>
                      <a:pt x="376" y="272"/>
                      <a:pt x="326" y="171"/>
                      <a:pt x="251" y="96"/>
                    </a:cubicBezTo>
                    <a:cubicBezTo>
                      <a:pt x="179" y="42"/>
                      <a:pt x="120"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5"/>
              <p:cNvSpPr/>
              <p:nvPr/>
            </p:nvSpPr>
            <p:spPr>
              <a:xfrm>
                <a:off x="2548286" y="1208605"/>
                <a:ext cx="31116" cy="19380"/>
              </a:xfrm>
              <a:custGeom>
                <a:rect b="b" l="l" r="r" t="t"/>
                <a:pathLst>
                  <a:path extrusionOk="0" h="578" w="928">
                    <a:moveTo>
                      <a:pt x="125" y="1"/>
                    </a:moveTo>
                    <a:cubicBezTo>
                      <a:pt x="50" y="1"/>
                      <a:pt x="0" y="126"/>
                      <a:pt x="0" y="302"/>
                    </a:cubicBezTo>
                    <a:cubicBezTo>
                      <a:pt x="0" y="452"/>
                      <a:pt x="75" y="577"/>
                      <a:pt x="150" y="577"/>
                    </a:cubicBezTo>
                    <a:cubicBezTo>
                      <a:pt x="175" y="577"/>
                      <a:pt x="175" y="552"/>
                      <a:pt x="201" y="552"/>
                    </a:cubicBezTo>
                    <a:cubicBezTo>
                      <a:pt x="226" y="527"/>
                      <a:pt x="401" y="402"/>
                      <a:pt x="526" y="402"/>
                    </a:cubicBezTo>
                    <a:cubicBezTo>
                      <a:pt x="777" y="402"/>
                      <a:pt x="927" y="502"/>
                      <a:pt x="927" y="502"/>
                    </a:cubicBezTo>
                    <a:lnTo>
                      <a:pt x="927" y="251"/>
                    </a:lnTo>
                    <a:lnTo>
                      <a:pt x="927" y="26"/>
                    </a:lnTo>
                    <a:cubicBezTo>
                      <a:pt x="927" y="26"/>
                      <a:pt x="752" y="126"/>
                      <a:pt x="526" y="151"/>
                    </a:cubicBezTo>
                    <a:cubicBezTo>
                      <a:pt x="376" y="151"/>
                      <a:pt x="226" y="26"/>
                      <a:pt x="175" y="26"/>
                    </a:cubicBezTo>
                    <a:cubicBezTo>
                      <a:pt x="175" y="26"/>
                      <a:pt x="175" y="26"/>
                      <a:pt x="1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5"/>
              <p:cNvSpPr/>
              <p:nvPr/>
            </p:nvSpPr>
            <p:spPr>
              <a:xfrm>
                <a:off x="2549125" y="1211120"/>
                <a:ext cx="5901" cy="14351"/>
              </a:xfrm>
              <a:custGeom>
                <a:rect b="b" l="l" r="r" t="t"/>
                <a:pathLst>
                  <a:path extrusionOk="0" h="428" w="176">
                    <a:moveTo>
                      <a:pt x="75" y="1"/>
                    </a:moveTo>
                    <a:cubicBezTo>
                      <a:pt x="25" y="1"/>
                      <a:pt x="0" y="101"/>
                      <a:pt x="0" y="201"/>
                    </a:cubicBezTo>
                    <a:cubicBezTo>
                      <a:pt x="0" y="327"/>
                      <a:pt x="50" y="427"/>
                      <a:pt x="100" y="427"/>
                    </a:cubicBezTo>
                    <a:cubicBezTo>
                      <a:pt x="150" y="427"/>
                      <a:pt x="176" y="327"/>
                      <a:pt x="176" y="201"/>
                    </a:cubicBezTo>
                    <a:cubicBezTo>
                      <a:pt x="176" y="101"/>
                      <a:pt x="125"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5"/>
              <p:cNvSpPr/>
              <p:nvPr/>
            </p:nvSpPr>
            <p:spPr>
              <a:xfrm>
                <a:off x="2575177" y="1128974"/>
                <a:ext cx="33631" cy="31786"/>
              </a:xfrm>
              <a:custGeom>
                <a:rect b="b" l="l" r="r" t="t"/>
                <a:pathLst>
                  <a:path extrusionOk="0" h="948" w="1003">
                    <a:moveTo>
                      <a:pt x="395" y="1"/>
                    </a:moveTo>
                    <a:cubicBezTo>
                      <a:pt x="327" y="1"/>
                      <a:pt x="225" y="52"/>
                      <a:pt x="150" y="145"/>
                    </a:cubicBezTo>
                    <a:cubicBezTo>
                      <a:pt x="50" y="245"/>
                      <a:pt x="0" y="396"/>
                      <a:pt x="50" y="446"/>
                    </a:cubicBezTo>
                    <a:cubicBezTo>
                      <a:pt x="75" y="446"/>
                      <a:pt x="75" y="446"/>
                      <a:pt x="100" y="471"/>
                    </a:cubicBezTo>
                    <a:cubicBezTo>
                      <a:pt x="150" y="471"/>
                      <a:pt x="351" y="496"/>
                      <a:pt x="451" y="596"/>
                    </a:cubicBezTo>
                    <a:cubicBezTo>
                      <a:pt x="627" y="747"/>
                      <a:pt x="652" y="947"/>
                      <a:pt x="652" y="947"/>
                    </a:cubicBezTo>
                    <a:lnTo>
                      <a:pt x="827" y="772"/>
                    </a:lnTo>
                    <a:lnTo>
                      <a:pt x="1003" y="596"/>
                    </a:lnTo>
                    <a:cubicBezTo>
                      <a:pt x="1003" y="596"/>
                      <a:pt x="802" y="571"/>
                      <a:pt x="627" y="396"/>
                    </a:cubicBezTo>
                    <a:cubicBezTo>
                      <a:pt x="526" y="296"/>
                      <a:pt x="476" y="120"/>
                      <a:pt x="476" y="70"/>
                    </a:cubicBezTo>
                    <a:cubicBezTo>
                      <a:pt x="476" y="45"/>
                      <a:pt x="451" y="45"/>
                      <a:pt x="451" y="20"/>
                    </a:cubicBezTo>
                    <a:cubicBezTo>
                      <a:pt x="438" y="7"/>
                      <a:pt x="419" y="1"/>
                      <a:pt x="3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5"/>
              <p:cNvSpPr/>
              <p:nvPr/>
            </p:nvSpPr>
            <p:spPr>
              <a:xfrm>
                <a:off x="2576853" y="1130617"/>
                <a:ext cx="11803" cy="11031"/>
              </a:xfrm>
              <a:custGeom>
                <a:rect b="b" l="l" r="r" t="t"/>
                <a:pathLst>
                  <a:path extrusionOk="0" h="329" w="352">
                    <a:moveTo>
                      <a:pt x="290" y="1"/>
                    </a:moveTo>
                    <a:cubicBezTo>
                      <a:pt x="247" y="1"/>
                      <a:pt x="180" y="42"/>
                      <a:pt x="125" y="96"/>
                    </a:cubicBezTo>
                    <a:cubicBezTo>
                      <a:pt x="50" y="196"/>
                      <a:pt x="0" y="297"/>
                      <a:pt x="25" y="322"/>
                    </a:cubicBezTo>
                    <a:cubicBezTo>
                      <a:pt x="34" y="326"/>
                      <a:pt x="44" y="328"/>
                      <a:pt x="54" y="328"/>
                    </a:cubicBezTo>
                    <a:cubicBezTo>
                      <a:pt x="103" y="328"/>
                      <a:pt x="168" y="283"/>
                      <a:pt x="251" y="221"/>
                    </a:cubicBezTo>
                    <a:cubicBezTo>
                      <a:pt x="326" y="146"/>
                      <a:pt x="351" y="46"/>
                      <a:pt x="326" y="21"/>
                    </a:cubicBezTo>
                    <a:cubicBezTo>
                      <a:pt x="319" y="7"/>
                      <a:pt x="306" y="1"/>
                      <a:pt x="2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a:off x="2590298" y="1218971"/>
                <a:ext cx="46238" cy="52743"/>
              </a:xfrm>
              <a:custGeom>
                <a:rect b="b" l="l" r="r" t="t"/>
                <a:pathLst>
                  <a:path extrusionOk="0" h="1573" w="1379">
                    <a:moveTo>
                      <a:pt x="488" y="0"/>
                    </a:moveTo>
                    <a:cubicBezTo>
                      <a:pt x="432" y="0"/>
                      <a:pt x="377" y="11"/>
                      <a:pt x="326" y="35"/>
                    </a:cubicBezTo>
                    <a:cubicBezTo>
                      <a:pt x="50" y="160"/>
                      <a:pt x="0" y="611"/>
                      <a:pt x="201" y="1012"/>
                    </a:cubicBezTo>
                    <a:cubicBezTo>
                      <a:pt x="343" y="1359"/>
                      <a:pt x="619" y="1573"/>
                      <a:pt x="865" y="1573"/>
                    </a:cubicBezTo>
                    <a:cubicBezTo>
                      <a:pt x="922" y="1573"/>
                      <a:pt x="976" y="1562"/>
                      <a:pt x="1028" y="1538"/>
                    </a:cubicBezTo>
                    <a:cubicBezTo>
                      <a:pt x="1303" y="1413"/>
                      <a:pt x="1379" y="987"/>
                      <a:pt x="1178" y="561"/>
                    </a:cubicBezTo>
                    <a:cubicBezTo>
                      <a:pt x="1015" y="214"/>
                      <a:pt x="735" y="0"/>
                      <a:pt x="4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5"/>
              <p:cNvSpPr/>
              <p:nvPr/>
            </p:nvSpPr>
            <p:spPr>
              <a:xfrm>
                <a:off x="2686928" y="1230533"/>
                <a:ext cx="48753" cy="50161"/>
              </a:xfrm>
              <a:custGeom>
                <a:rect b="b" l="l" r="r" t="t"/>
                <a:pathLst>
                  <a:path extrusionOk="0" h="1496" w="1454">
                    <a:moveTo>
                      <a:pt x="962" y="1"/>
                    </a:moveTo>
                    <a:cubicBezTo>
                      <a:pt x="737" y="1"/>
                      <a:pt x="474" y="154"/>
                      <a:pt x="276" y="424"/>
                    </a:cubicBezTo>
                    <a:cubicBezTo>
                      <a:pt x="0" y="800"/>
                      <a:pt x="0" y="1252"/>
                      <a:pt x="251" y="1427"/>
                    </a:cubicBezTo>
                    <a:cubicBezTo>
                      <a:pt x="311" y="1473"/>
                      <a:pt x="385" y="1495"/>
                      <a:pt x="466" y="1495"/>
                    </a:cubicBezTo>
                    <a:cubicBezTo>
                      <a:pt x="690" y="1495"/>
                      <a:pt x="969" y="1327"/>
                      <a:pt x="1153" y="1051"/>
                    </a:cubicBezTo>
                    <a:cubicBezTo>
                      <a:pt x="1429" y="675"/>
                      <a:pt x="1454" y="224"/>
                      <a:pt x="1203" y="74"/>
                    </a:cubicBezTo>
                    <a:cubicBezTo>
                      <a:pt x="1133" y="24"/>
                      <a:pt x="1050"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5"/>
              <p:cNvSpPr/>
              <p:nvPr/>
            </p:nvSpPr>
            <p:spPr>
              <a:xfrm>
                <a:off x="2592813" y="1156569"/>
                <a:ext cx="36179" cy="37755"/>
              </a:xfrm>
              <a:custGeom>
                <a:rect b="b" l="l" r="r" t="t"/>
                <a:pathLst>
                  <a:path extrusionOk="0" h="1126" w="1079">
                    <a:moveTo>
                      <a:pt x="737" y="0"/>
                    </a:moveTo>
                    <a:cubicBezTo>
                      <a:pt x="564" y="0"/>
                      <a:pt x="348" y="122"/>
                      <a:pt x="201" y="325"/>
                    </a:cubicBezTo>
                    <a:cubicBezTo>
                      <a:pt x="25" y="600"/>
                      <a:pt x="0" y="951"/>
                      <a:pt x="176" y="1077"/>
                    </a:cubicBezTo>
                    <a:cubicBezTo>
                      <a:pt x="229" y="1110"/>
                      <a:pt x="289" y="1125"/>
                      <a:pt x="352" y="1125"/>
                    </a:cubicBezTo>
                    <a:cubicBezTo>
                      <a:pt x="528" y="1125"/>
                      <a:pt x="730" y="1004"/>
                      <a:pt x="878" y="801"/>
                    </a:cubicBezTo>
                    <a:cubicBezTo>
                      <a:pt x="1078" y="525"/>
                      <a:pt x="1078" y="174"/>
                      <a:pt x="903" y="49"/>
                    </a:cubicBezTo>
                    <a:cubicBezTo>
                      <a:pt x="856" y="16"/>
                      <a:pt x="800" y="0"/>
                      <a:pt x="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5"/>
              <p:cNvSpPr/>
              <p:nvPr/>
            </p:nvSpPr>
            <p:spPr>
              <a:xfrm>
                <a:off x="2674322" y="1196138"/>
                <a:ext cx="29439" cy="29506"/>
              </a:xfrm>
              <a:custGeom>
                <a:rect b="b" l="l" r="r" t="t"/>
                <a:pathLst>
                  <a:path extrusionOk="0" h="880" w="878">
                    <a:moveTo>
                      <a:pt x="591" y="0"/>
                    </a:moveTo>
                    <a:cubicBezTo>
                      <a:pt x="452" y="0"/>
                      <a:pt x="287" y="98"/>
                      <a:pt x="176" y="264"/>
                    </a:cubicBezTo>
                    <a:cubicBezTo>
                      <a:pt x="25" y="490"/>
                      <a:pt x="0" y="741"/>
                      <a:pt x="151" y="841"/>
                    </a:cubicBezTo>
                    <a:cubicBezTo>
                      <a:pt x="190" y="867"/>
                      <a:pt x="237" y="880"/>
                      <a:pt x="287" y="880"/>
                    </a:cubicBezTo>
                    <a:cubicBezTo>
                      <a:pt x="426" y="880"/>
                      <a:pt x="591" y="782"/>
                      <a:pt x="702" y="615"/>
                    </a:cubicBezTo>
                    <a:cubicBezTo>
                      <a:pt x="853" y="415"/>
                      <a:pt x="878" y="139"/>
                      <a:pt x="727" y="39"/>
                    </a:cubicBezTo>
                    <a:cubicBezTo>
                      <a:pt x="688" y="13"/>
                      <a:pt x="641" y="0"/>
                      <a:pt x="5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5"/>
              <p:cNvSpPr/>
              <p:nvPr/>
            </p:nvSpPr>
            <p:spPr>
              <a:xfrm>
                <a:off x="2727264" y="1176786"/>
                <a:ext cx="22733" cy="25583"/>
              </a:xfrm>
              <a:custGeom>
                <a:rect b="b" l="l" r="r" t="t"/>
                <a:pathLst>
                  <a:path extrusionOk="0" h="763" w="678">
                    <a:moveTo>
                      <a:pt x="256" y="0"/>
                    </a:moveTo>
                    <a:cubicBezTo>
                      <a:pt x="228" y="0"/>
                      <a:pt x="201" y="7"/>
                      <a:pt x="176" y="22"/>
                    </a:cubicBezTo>
                    <a:cubicBezTo>
                      <a:pt x="51" y="73"/>
                      <a:pt x="0" y="298"/>
                      <a:pt x="101" y="499"/>
                    </a:cubicBezTo>
                    <a:cubicBezTo>
                      <a:pt x="184" y="665"/>
                      <a:pt x="318" y="762"/>
                      <a:pt x="433" y="762"/>
                    </a:cubicBezTo>
                    <a:cubicBezTo>
                      <a:pt x="457" y="762"/>
                      <a:pt x="480" y="758"/>
                      <a:pt x="502" y="749"/>
                    </a:cubicBezTo>
                    <a:cubicBezTo>
                      <a:pt x="627" y="674"/>
                      <a:pt x="677" y="474"/>
                      <a:pt x="577" y="273"/>
                    </a:cubicBezTo>
                    <a:cubicBezTo>
                      <a:pt x="497" y="113"/>
                      <a:pt x="368" y="0"/>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a:off x="2628085" y="1170354"/>
                <a:ext cx="39532" cy="54889"/>
              </a:xfrm>
              <a:custGeom>
                <a:rect b="b" l="l" r="r" t="t"/>
                <a:pathLst>
                  <a:path extrusionOk="0" h="1637" w="1179">
                    <a:moveTo>
                      <a:pt x="642" y="1"/>
                    </a:moveTo>
                    <a:cubicBezTo>
                      <a:pt x="365" y="1"/>
                      <a:pt x="121" y="312"/>
                      <a:pt x="51" y="733"/>
                    </a:cubicBezTo>
                    <a:cubicBezTo>
                      <a:pt x="1" y="1184"/>
                      <a:pt x="201" y="1585"/>
                      <a:pt x="477" y="1635"/>
                    </a:cubicBezTo>
                    <a:cubicBezTo>
                      <a:pt x="488" y="1636"/>
                      <a:pt x="499" y="1636"/>
                      <a:pt x="510" y="1636"/>
                    </a:cubicBezTo>
                    <a:cubicBezTo>
                      <a:pt x="799" y="1636"/>
                      <a:pt x="1080" y="1318"/>
                      <a:pt x="1129" y="883"/>
                    </a:cubicBezTo>
                    <a:cubicBezTo>
                      <a:pt x="1179" y="432"/>
                      <a:pt x="1003" y="31"/>
                      <a:pt x="703" y="6"/>
                    </a:cubicBezTo>
                    <a:cubicBezTo>
                      <a:pt x="682" y="2"/>
                      <a:pt x="662" y="1"/>
                      <a:pt x="6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a:off x="2639016" y="1236003"/>
                <a:ext cx="28601" cy="39666"/>
              </a:xfrm>
              <a:custGeom>
                <a:rect b="b" l="l" r="r" t="t"/>
                <a:pathLst>
                  <a:path extrusionOk="0" h="1183" w="853">
                    <a:moveTo>
                      <a:pt x="382" y="1"/>
                    </a:moveTo>
                    <a:cubicBezTo>
                      <a:pt x="372" y="1"/>
                      <a:pt x="362" y="1"/>
                      <a:pt x="352" y="3"/>
                    </a:cubicBezTo>
                    <a:cubicBezTo>
                      <a:pt x="126" y="28"/>
                      <a:pt x="1" y="329"/>
                      <a:pt x="51" y="654"/>
                    </a:cubicBezTo>
                    <a:cubicBezTo>
                      <a:pt x="75" y="964"/>
                      <a:pt x="279" y="1183"/>
                      <a:pt x="471" y="1183"/>
                    </a:cubicBezTo>
                    <a:cubicBezTo>
                      <a:pt x="482" y="1183"/>
                      <a:pt x="492" y="1182"/>
                      <a:pt x="502" y="1181"/>
                    </a:cubicBezTo>
                    <a:cubicBezTo>
                      <a:pt x="728" y="1156"/>
                      <a:pt x="853" y="855"/>
                      <a:pt x="828" y="529"/>
                    </a:cubicBezTo>
                    <a:cubicBezTo>
                      <a:pt x="780" y="220"/>
                      <a:pt x="575" y="1"/>
                      <a:pt x="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a:off x="2672645" y="1138233"/>
                <a:ext cx="40370" cy="34368"/>
              </a:xfrm>
              <a:custGeom>
                <a:rect b="b" l="l" r="r" t="t"/>
                <a:pathLst>
                  <a:path extrusionOk="0" h="1025" w="1204">
                    <a:moveTo>
                      <a:pt x="387" y="1"/>
                    </a:moveTo>
                    <a:cubicBezTo>
                      <a:pt x="292" y="1"/>
                      <a:pt x="208" y="29"/>
                      <a:pt x="151" y="87"/>
                    </a:cubicBezTo>
                    <a:cubicBezTo>
                      <a:pt x="0" y="262"/>
                      <a:pt x="101" y="563"/>
                      <a:pt x="326" y="813"/>
                    </a:cubicBezTo>
                    <a:cubicBezTo>
                      <a:pt x="480" y="952"/>
                      <a:pt x="663" y="1025"/>
                      <a:pt x="816" y="1025"/>
                    </a:cubicBezTo>
                    <a:cubicBezTo>
                      <a:pt x="911" y="1025"/>
                      <a:pt x="995" y="997"/>
                      <a:pt x="1053" y="939"/>
                    </a:cubicBezTo>
                    <a:cubicBezTo>
                      <a:pt x="1203" y="763"/>
                      <a:pt x="1128" y="463"/>
                      <a:pt x="877" y="212"/>
                    </a:cubicBezTo>
                    <a:cubicBezTo>
                      <a:pt x="723" y="73"/>
                      <a:pt x="540" y="1"/>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a:off x="2590298" y="1141782"/>
                <a:ext cx="68938" cy="86273"/>
              </a:xfrm>
              <a:custGeom>
                <a:rect b="b" l="l" r="r" t="t"/>
                <a:pathLst>
                  <a:path extrusionOk="0" h="2573" w="2056">
                    <a:moveTo>
                      <a:pt x="1500" y="0"/>
                    </a:moveTo>
                    <a:cubicBezTo>
                      <a:pt x="1435" y="0"/>
                      <a:pt x="1368" y="13"/>
                      <a:pt x="1303" y="39"/>
                    </a:cubicBezTo>
                    <a:cubicBezTo>
                      <a:pt x="451" y="415"/>
                      <a:pt x="0" y="1267"/>
                      <a:pt x="75" y="2144"/>
                    </a:cubicBezTo>
                    <a:cubicBezTo>
                      <a:pt x="75" y="2402"/>
                      <a:pt x="361" y="2573"/>
                      <a:pt x="603" y="2573"/>
                    </a:cubicBezTo>
                    <a:cubicBezTo>
                      <a:pt x="620" y="2573"/>
                      <a:pt x="636" y="2572"/>
                      <a:pt x="652" y="2570"/>
                    </a:cubicBezTo>
                    <a:cubicBezTo>
                      <a:pt x="927" y="2520"/>
                      <a:pt x="1078" y="2269"/>
                      <a:pt x="1053" y="1994"/>
                    </a:cubicBezTo>
                    <a:cubicBezTo>
                      <a:pt x="1028" y="1818"/>
                      <a:pt x="1078" y="1568"/>
                      <a:pt x="1178" y="1417"/>
                    </a:cubicBezTo>
                    <a:cubicBezTo>
                      <a:pt x="1328" y="1192"/>
                      <a:pt x="1479" y="1066"/>
                      <a:pt x="1704" y="966"/>
                    </a:cubicBezTo>
                    <a:cubicBezTo>
                      <a:pt x="1955" y="841"/>
                      <a:pt x="2055" y="540"/>
                      <a:pt x="1955" y="289"/>
                    </a:cubicBezTo>
                    <a:cubicBezTo>
                      <a:pt x="1862" y="104"/>
                      <a:pt x="1686" y="0"/>
                      <a:pt x="1500" y="0"/>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a:off x="2605420" y="1127097"/>
                <a:ext cx="162218" cy="176468"/>
              </a:xfrm>
              <a:custGeom>
                <a:rect b="b" l="l" r="r" t="t"/>
                <a:pathLst>
                  <a:path extrusionOk="0" h="5263" w="4838">
                    <a:moveTo>
                      <a:pt x="2381" y="1"/>
                    </a:moveTo>
                    <a:lnTo>
                      <a:pt x="2381" y="1"/>
                    </a:lnTo>
                    <a:cubicBezTo>
                      <a:pt x="2607" y="226"/>
                      <a:pt x="2807" y="502"/>
                      <a:pt x="2958" y="828"/>
                    </a:cubicBezTo>
                    <a:cubicBezTo>
                      <a:pt x="3584" y="2156"/>
                      <a:pt x="3008" y="3710"/>
                      <a:pt x="1679" y="4337"/>
                    </a:cubicBezTo>
                    <a:cubicBezTo>
                      <a:pt x="1320" y="4500"/>
                      <a:pt x="950" y="4578"/>
                      <a:pt x="584" y="4578"/>
                    </a:cubicBezTo>
                    <a:cubicBezTo>
                      <a:pt x="388" y="4578"/>
                      <a:pt x="192" y="4556"/>
                      <a:pt x="0" y="4512"/>
                    </a:cubicBezTo>
                    <a:lnTo>
                      <a:pt x="0" y="4512"/>
                    </a:lnTo>
                    <a:cubicBezTo>
                      <a:pt x="485" y="4997"/>
                      <a:pt x="1147" y="5263"/>
                      <a:pt x="1825" y="5263"/>
                    </a:cubicBezTo>
                    <a:cubicBezTo>
                      <a:pt x="2199" y="5263"/>
                      <a:pt x="2577" y="5182"/>
                      <a:pt x="2933" y="5013"/>
                    </a:cubicBezTo>
                    <a:cubicBezTo>
                      <a:pt x="4261" y="4387"/>
                      <a:pt x="4837" y="2808"/>
                      <a:pt x="4236" y="1479"/>
                    </a:cubicBezTo>
                    <a:cubicBezTo>
                      <a:pt x="3860" y="702"/>
                      <a:pt x="3158" y="176"/>
                      <a:pt x="2381" y="1"/>
                    </a:cubicBezTo>
                    <a:close/>
                  </a:path>
                </a:pathLst>
              </a:custGeom>
              <a:solidFill>
                <a:srgbClr val="621156">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3" name="Google Shape;963;p25"/>
          <p:cNvSpPr/>
          <p:nvPr/>
        </p:nvSpPr>
        <p:spPr>
          <a:xfrm>
            <a:off x="-1602575" y="502050"/>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Jonna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7" name="Shape 967"/>
        <p:cNvGrpSpPr/>
        <p:nvPr/>
      </p:nvGrpSpPr>
      <p:grpSpPr>
        <a:xfrm>
          <a:off x="0" y="0"/>
          <a:ext cx="0" cy="0"/>
          <a:chOff x="0" y="0"/>
          <a:chExt cx="0" cy="0"/>
        </a:xfrm>
      </p:grpSpPr>
      <p:sp>
        <p:nvSpPr>
          <p:cNvPr id="968" name="Google Shape;968;p2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600">
                <a:solidFill>
                  <a:schemeClr val="lt1"/>
                </a:solidFill>
                <a:latin typeface="Rubik ExtraBold"/>
                <a:ea typeface="Rubik ExtraBold"/>
                <a:cs typeface="Rubik ExtraBold"/>
                <a:sym typeface="Rubik ExtraBold"/>
              </a:rPr>
              <a:t>States Filtered by </a:t>
            </a:r>
            <a:r>
              <a:rPr lang="en" sz="2600">
                <a:solidFill>
                  <a:schemeClr val="accent4"/>
                </a:solidFill>
                <a:latin typeface="Rubik ExtraBold"/>
                <a:ea typeface="Rubik ExtraBold"/>
                <a:cs typeface="Rubik ExtraBold"/>
                <a:sym typeface="Rubik ExtraBold"/>
              </a:rPr>
              <a:t>GDP Data</a:t>
            </a:r>
            <a:endParaRPr sz="2600">
              <a:solidFill>
                <a:schemeClr val="accent4"/>
              </a:solidFill>
              <a:latin typeface="Rubik ExtraBold"/>
              <a:ea typeface="Rubik ExtraBold"/>
              <a:cs typeface="Rubik ExtraBold"/>
              <a:sym typeface="Rubik ExtraBold"/>
            </a:endParaRPr>
          </a:p>
        </p:txBody>
      </p:sp>
      <p:sp>
        <p:nvSpPr>
          <p:cNvPr id="969" name="Google Shape;969;p26"/>
          <p:cNvSpPr txBox="1"/>
          <p:nvPr/>
        </p:nvSpPr>
        <p:spPr>
          <a:xfrm>
            <a:off x="307350" y="2880825"/>
            <a:ext cx="5794800" cy="2053800"/>
          </a:xfrm>
          <a:prstGeom prst="rect">
            <a:avLst/>
          </a:prstGeom>
          <a:solidFill>
            <a:srgbClr val="0B5394"/>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chemeClr val="accent5"/>
              </a:solidFill>
            </a:endParaRPr>
          </a:p>
        </p:txBody>
      </p:sp>
      <p:sp>
        <p:nvSpPr>
          <p:cNvPr id="970" name="Google Shape;970;p26"/>
          <p:cNvSpPr/>
          <p:nvPr/>
        </p:nvSpPr>
        <p:spPr>
          <a:xfrm>
            <a:off x="1225967" y="1828878"/>
            <a:ext cx="58610" cy="29315"/>
          </a:xfrm>
          <a:custGeom>
            <a:rect b="b" l="l" r="r" t="t"/>
            <a:pathLst>
              <a:path extrusionOk="0" h="1530" w="3059">
                <a:moveTo>
                  <a:pt x="3059" y="0"/>
                </a:moveTo>
                <a:lnTo>
                  <a:pt x="3059" y="0"/>
                </a:lnTo>
                <a:cubicBezTo>
                  <a:pt x="3059" y="0"/>
                  <a:pt x="1780" y="23"/>
                  <a:pt x="23" y="890"/>
                </a:cubicBezTo>
                <a:cubicBezTo>
                  <a:pt x="0" y="1096"/>
                  <a:pt x="23" y="1324"/>
                  <a:pt x="114" y="1530"/>
                </a:cubicBezTo>
                <a:lnTo>
                  <a:pt x="3059" y="0"/>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26"/>
          <p:cNvGrpSpPr/>
          <p:nvPr/>
        </p:nvGrpSpPr>
        <p:grpSpPr>
          <a:xfrm>
            <a:off x="7181247" y="287111"/>
            <a:ext cx="1320761" cy="1023010"/>
            <a:chOff x="1560275" y="1938800"/>
            <a:chExt cx="1174950" cy="941825"/>
          </a:xfrm>
        </p:grpSpPr>
        <p:sp>
          <p:nvSpPr>
            <p:cNvPr id="972" name="Google Shape;972;p26"/>
            <p:cNvSpPr/>
            <p:nvPr/>
          </p:nvSpPr>
          <p:spPr>
            <a:xfrm>
              <a:off x="1965425" y="2591850"/>
              <a:ext cx="279050" cy="196900"/>
            </a:xfrm>
            <a:custGeom>
              <a:rect b="b" l="l" r="r" t="t"/>
              <a:pathLst>
                <a:path extrusionOk="0" h="7876" w="11162">
                  <a:moveTo>
                    <a:pt x="480" y="1"/>
                  </a:moveTo>
                  <a:lnTo>
                    <a:pt x="0" y="5365"/>
                  </a:lnTo>
                  <a:cubicBezTo>
                    <a:pt x="2658" y="6911"/>
                    <a:pt x="5541" y="7875"/>
                    <a:pt x="8438" y="7875"/>
                  </a:cubicBezTo>
                  <a:cubicBezTo>
                    <a:pt x="9347" y="7875"/>
                    <a:pt x="10257" y="7781"/>
                    <a:pt x="11162" y="7579"/>
                  </a:cubicBezTo>
                  <a:lnTo>
                    <a:pt x="11162" y="1"/>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6"/>
            <p:cNvSpPr/>
            <p:nvPr/>
          </p:nvSpPr>
          <p:spPr>
            <a:xfrm>
              <a:off x="1971700" y="2591300"/>
              <a:ext cx="272775" cy="165800"/>
            </a:xfrm>
            <a:custGeom>
              <a:rect b="b" l="l" r="r" t="t"/>
              <a:pathLst>
                <a:path extrusionOk="0" h="6632" w="10911">
                  <a:moveTo>
                    <a:pt x="251" y="0"/>
                  </a:moveTo>
                  <a:lnTo>
                    <a:pt x="0" y="2579"/>
                  </a:lnTo>
                  <a:cubicBezTo>
                    <a:pt x="1324" y="4337"/>
                    <a:pt x="3515" y="6300"/>
                    <a:pt x="6985" y="6574"/>
                  </a:cubicBezTo>
                  <a:cubicBezTo>
                    <a:pt x="7575" y="6614"/>
                    <a:pt x="8161" y="6632"/>
                    <a:pt x="8739" y="6632"/>
                  </a:cubicBezTo>
                  <a:cubicBezTo>
                    <a:pt x="9479" y="6632"/>
                    <a:pt x="10206" y="6602"/>
                    <a:pt x="10911" y="6551"/>
                  </a:cubicBezTo>
                  <a:lnTo>
                    <a:pt x="10911" y="0"/>
                  </a:lnTo>
                  <a:close/>
                </a:path>
              </a:pathLst>
            </a:custGeom>
            <a:solidFill>
              <a:srgbClr val="EAB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p:nvPr/>
          </p:nvSpPr>
          <p:spPr>
            <a:xfrm>
              <a:off x="1809075" y="2086425"/>
              <a:ext cx="631125" cy="639025"/>
            </a:xfrm>
            <a:custGeom>
              <a:rect b="b" l="l" r="r" t="t"/>
              <a:pathLst>
                <a:path extrusionOk="0" h="25561" w="25245">
                  <a:moveTo>
                    <a:pt x="14802" y="0"/>
                  </a:moveTo>
                  <a:cubicBezTo>
                    <a:pt x="14435" y="0"/>
                    <a:pt x="14051" y="13"/>
                    <a:pt x="13650" y="40"/>
                  </a:cubicBezTo>
                  <a:cubicBezTo>
                    <a:pt x="4793" y="634"/>
                    <a:pt x="4930" y="10540"/>
                    <a:pt x="4930" y="10540"/>
                  </a:cubicBezTo>
                  <a:cubicBezTo>
                    <a:pt x="4930" y="10540"/>
                    <a:pt x="3899" y="9991"/>
                    <a:pt x="2781" y="9991"/>
                  </a:cubicBezTo>
                  <a:cubicBezTo>
                    <a:pt x="1452" y="9991"/>
                    <a:pt x="0" y="10764"/>
                    <a:pt x="0" y="14146"/>
                  </a:cubicBezTo>
                  <a:cubicBezTo>
                    <a:pt x="0" y="18150"/>
                    <a:pt x="2021" y="18870"/>
                    <a:pt x="3475" y="18870"/>
                  </a:cubicBezTo>
                  <a:cubicBezTo>
                    <a:pt x="4292" y="18870"/>
                    <a:pt x="4930" y="18643"/>
                    <a:pt x="4930" y="18643"/>
                  </a:cubicBezTo>
                  <a:cubicBezTo>
                    <a:pt x="4930" y="18643"/>
                    <a:pt x="7076" y="24988"/>
                    <a:pt x="13490" y="25490"/>
                  </a:cubicBezTo>
                  <a:cubicBezTo>
                    <a:pt x="14085" y="25538"/>
                    <a:pt x="14677" y="25560"/>
                    <a:pt x="15263" y="25560"/>
                  </a:cubicBezTo>
                  <a:cubicBezTo>
                    <a:pt x="17465" y="25560"/>
                    <a:pt x="19570" y="25253"/>
                    <a:pt x="21319" y="24874"/>
                  </a:cubicBezTo>
                  <a:cubicBezTo>
                    <a:pt x="23738" y="24349"/>
                    <a:pt x="25245" y="21930"/>
                    <a:pt x="24697" y="19533"/>
                  </a:cubicBezTo>
                  <a:cubicBezTo>
                    <a:pt x="23464" y="14101"/>
                    <a:pt x="23168" y="7093"/>
                    <a:pt x="23168" y="7093"/>
                  </a:cubicBezTo>
                  <a:cubicBezTo>
                    <a:pt x="23168" y="7093"/>
                    <a:pt x="23378" y="0"/>
                    <a:pt x="14802" y="0"/>
                  </a:cubicBezTo>
                  <a:close/>
                </a:path>
              </a:pathLst>
            </a:custGeom>
            <a:solidFill>
              <a:srgbClr val="EAB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6"/>
            <p:cNvSpPr/>
            <p:nvPr/>
          </p:nvSpPr>
          <p:spPr>
            <a:xfrm>
              <a:off x="2310650" y="2557625"/>
              <a:ext cx="129550" cy="155225"/>
            </a:xfrm>
            <a:custGeom>
              <a:rect b="b" l="l" r="r" t="t"/>
              <a:pathLst>
                <a:path extrusionOk="0" h="6209" w="5182">
                  <a:moveTo>
                    <a:pt x="4497" y="0"/>
                  </a:moveTo>
                  <a:lnTo>
                    <a:pt x="2511" y="982"/>
                  </a:lnTo>
                  <a:cubicBezTo>
                    <a:pt x="1827" y="1324"/>
                    <a:pt x="1507" y="2146"/>
                    <a:pt x="1758" y="2853"/>
                  </a:cubicBezTo>
                  <a:lnTo>
                    <a:pt x="1553" y="2945"/>
                  </a:lnTo>
                  <a:cubicBezTo>
                    <a:pt x="1005" y="3219"/>
                    <a:pt x="777" y="3903"/>
                    <a:pt x="1050" y="4451"/>
                  </a:cubicBezTo>
                  <a:cubicBezTo>
                    <a:pt x="1131" y="4625"/>
                    <a:pt x="1250" y="4767"/>
                    <a:pt x="1394" y="4869"/>
                  </a:cubicBezTo>
                  <a:lnTo>
                    <a:pt x="1394" y="4869"/>
                  </a:lnTo>
                  <a:cubicBezTo>
                    <a:pt x="1074" y="4983"/>
                    <a:pt x="443" y="5188"/>
                    <a:pt x="1" y="5204"/>
                  </a:cubicBezTo>
                  <a:cubicBezTo>
                    <a:pt x="1" y="5204"/>
                    <a:pt x="137" y="5935"/>
                    <a:pt x="297" y="6209"/>
                  </a:cubicBezTo>
                  <a:cubicBezTo>
                    <a:pt x="640" y="6163"/>
                    <a:pt x="959" y="6095"/>
                    <a:pt x="1256" y="6026"/>
                  </a:cubicBezTo>
                  <a:cubicBezTo>
                    <a:pt x="3675" y="5501"/>
                    <a:pt x="5182" y="3082"/>
                    <a:pt x="4634" y="685"/>
                  </a:cubicBezTo>
                  <a:cubicBezTo>
                    <a:pt x="4588" y="457"/>
                    <a:pt x="4543" y="229"/>
                    <a:pt x="4497" y="0"/>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p:nvPr/>
          </p:nvSpPr>
          <p:spPr>
            <a:xfrm>
              <a:off x="2196525" y="2478250"/>
              <a:ext cx="163800" cy="148650"/>
            </a:xfrm>
            <a:custGeom>
              <a:rect b="b" l="l" r="r" t="t"/>
              <a:pathLst>
                <a:path extrusionOk="0" h="5946" w="6552">
                  <a:moveTo>
                    <a:pt x="3933" y="1"/>
                  </a:moveTo>
                  <a:cubicBezTo>
                    <a:pt x="3062" y="1"/>
                    <a:pt x="1773" y="219"/>
                    <a:pt x="1165" y="870"/>
                  </a:cubicBezTo>
                  <a:cubicBezTo>
                    <a:pt x="411" y="1669"/>
                    <a:pt x="137" y="2810"/>
                    <a:pt x="46" y="3883"/>
                  </a:cubicBezTo>
                  <a:cubicBezTo>
                    <a:pt x="0" y="4431"/>
                    <a:pt x="23" y="5047"/>
                    <a:pt x="388" y="5435"/>
                  </a:cubicBezTo>
                  <a:cubicBezTo>
                    <a:pt x="708" y="5755"/>
                    <a:pt x="1187" y="5846"/>
                    <a:pt x="1644" y="5892"/>
                  </a:cubicBezTo>
                  <a:cubicBezTo>
                    <a:pt x="2000" y="5928"/>
                    <a:pt x="2359" y="5946"/>
                    <a:pt x="2719" y="5946"/>
                  </a:cubicBezTo>
                  <a:cubicBezTo>
                    <a:pt x="3488" y="5946"/>
                    <a:pt x="4260" y="5864"/>
                    <a:pt x="5022" y="5709"/>
                  </a:cubicBezTo>
                  <a:cubicBezTo>
                    <a:pt x="5433" y="5640"/>
                    <a:pt x="5889" y="5504"/>
                    <a:pt x="6140" y="5161"/>
                  </a:cubicBezTo>
                  <a:cubicBezTo>
                    <a:pt x="6551" y="4590"/>
                    <a:pt x="6209" y="3814"/>
                    <a:pt x="6118" y="3107"/>
                  </a:cubicBezTo>
                  <a:cubicBezTo>
                    <a:pt x="6026" y="2399"/>
                    <a:pt x="6163" y="1623"/>
                    <a:pt x="5844" y="984"/>
                  </a:cubicBezTo>
                  <a:cubicBezTo>
                    <a:pt x="5524" y="368"/>
                    <a:pt x="4771" y="48"/>
                    <a:pt x="4063" y="3"/>
                  </a:cubicBezTo>
                  <a:cubicBezTo>
                    <a:pt x="4021" y="2"/>
                    <a:pt x="3978" y="1"/>
                    <a:pt x="3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6"/>
            <p:cNvSpPr/>
            <p:nvPr/>
          </p:nvSpPr>
          <p:spPr>
            <a:xfrm>
              <a:off x="2196525" y="2533650"/>
              <a:ext cx="148400" cy="93250"/>
            </a:xfrm>
            <a:custGeom>
              <a:rect b="b" l="l" r="r" t="t"/>
              <a:pathLst>
                <a:path extrusionOk="0" h="3730" w="5936">
                  <a:moveTo>
                    <a:pt x="366" y="1"/>
                  </a:moveTo>
                  <a:cubicBezTo>
                    <a:pt x="183" y="548"/>
                    <a:pt x="92" y="1119"/>
                    <a:pt x="46" y="1667"/>
                  </a:cubicBezTo>
                  <a:cubicBezTo>
                    <a:pt x="0" y="2215"/>
                    <a:pt x="23" y="2831"/>
                    <a:pt x="388" y="3219"/>
                  </a:cubicBezTo>
                  <a:cubicBezTo>
                    <a:pt x="708" y="3539"/>
                    <a:pt x="1187" y="3630"/>
                    <a:pt x="1644" y="3676"/>
                  </a:cubicBezTo>
                  <a:cubicBezTo>
                    <a:pt x="2000" y="3712"/>
                    <a:pt x="2359" y="3730"/>
                    <a:pt x="2719" y="3730"/>
                  </a:cubicBezTo>
                  <a:cubicBezTo>
                    <a:pt x="3488" y="3730"/>
                    <a:pt x="4260" y="3648"/>
                    <a:pt x="5022" y="3493"/>
                  </a:cubicBezTo>
                  <a:cubicBezTo>
                    <a:pt x="5342" y="3447"/>
                    <a:pt x="5661" y="3356"/>
                    <a:pt x="5935" y="3151"/>
                  </a:cubicBezTo>
                  <a:cubicBezTo>
                    <a:pt x="5889" y="3105"/>
                    <a:pt x="5867" y="3059"/>
                    <a:pt x="5821" y="2991"/>
                  </a:cubicBezTo>
                  <a:cubicBezTo>
                    <a:pt x="5615" y="2694"/>
                    <a:pt x="5319" y="2443"/>
                    <a:pt x="5022" y="2238"/>
                  </a:cubicBezTo>
                  <a:cubicBezTo>
                    <a:pt x="4543" y="1850"/>
                    <a:pt x="4041" y="1530"/>
                    <a:pt x="3493" y="1233"/>
                  </a:cubicBezTo>
                  <a:cubicBezTo>
                    <a:pt x="2557" y="708"/>
                    <a:pt x="1575" y="366"/>
                    <a:pt x="548" y="69"/>
                  </a:cubicBezTo>
                  <a:cubicBezTo>
                    <a:pt x="503" y="46"/>
                    <a:pt x="434" y="23"/>
                    <a:pt x="366" y="1"/>
                  </a:cubicBezTo>
                  <a:close/>
                </a:path>
              </a:pathLst>
            </a:custGeom>
            <a:solidFill>
              <a:srgbClr val="F5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6"/>
            <p:cNvSpPr/>
            <p:nvPr/>
          </p:nvSpPr>
          <p:spPr>
            <a:xfrm>
              <a:off x="2057850" y="2244100"/>
              <a:ext cx="132425" cy="60175"/>
            </a:xfrm>
            <a:custGeom>
              <a:rect b="b" l="l" r="r" t="t"/>
              <a:pathLst>
                <a:path extrusionOk="0" h="2407" w="5297">
                  <a:moveTo>
                    <a:pt x="4775" y="1"/>
                  </a:moveTo>
                  <a:cubicBezTo>
                    <a:pt x="4643" y="1"/>
                    <a:pt x="4516" y="58"/>
                    <a:pt x="4429" y="170"/>
                  </a:cubicBezTo>
                  <a:cubicBezTo>
                    <a:pt x="3927" y="763"/>
                    <a:pt x="3196" y="1060"/>
                    <a:pt x="2671" y="1197"/>
                  </a:cubicBezTo>
                  <a:cubicBezTo>
                    <a:pt x="1964" y="1380"/>
                    <a:pt x="1211" y="1448"/>
                    <a:pt x="457" y="1494"/>
                  </a:cubicBezTo>
                  <a:cubicBezTo>
                    <a:pt x="206" y="1494"/>
                    <a:pt x="1" y="1722"/>
                    <a:pt x="24" y="1973"/>
                  </a:cubicBezTo>
                  <a:cubicBezTo>
                    <a:pt x="47" y="2224"/>
                    <a:pt x="252" y="2407"/>
                    <a:pt x="480" y="2407"/>
                  </a:cubicBezTo>
                  <a:lnTo>
                    <a:pt x="526" y="2407"/>
                  </a:lnTo>
                  <a:cubicBezTo>
                    <a:pt x="1302" y="2361"/>
                    <a:pt x="2124" y="2316"/>
                    <a:pt x="2923" y="2087"/>
                  </a:cubicBezTo>
                  <a:cubicBezTo>
                    <a:pt x="3858" y="1836"/>
                    <a:pt x="4634" y="1380"/>
                    <a:pt x="5137" y="763"/>
                  </a:cubicBezTo>
                  <a:cubicBezTo>
                    <a:pt x="5296" y="581"/>
                    <a:pt x="5274" y="284"/>
                    <a:pt x="5091" y="124"/>
                  </a:cubicBezTo>
                  <a:cubicBezTo>
                    <a:pt x="4997" y="41"/>
                    <a:pt x="4885" y="1"/>
                    <a:pt x="4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6"/>
            <p:cNvSpPr/>
            <p:nvPr/>
          </p:nvSpPr>
          <p:spPr>
            <a:xfrm>
              <a:off x="2326625" y="2242950"/>
              <a:ext cx="93600" cy="63625"/>
            </a:xfrm>
            <a:custGeom>
              <a:rect b="b" l="l" r="r" t="t"/>
              <a:pathLst>
                <a:path extrusionOk="0" h="2545" w="3744">
                  <a:moveTo>
                    <a:pt x="525" y="1"/>
                  </a:moveTo>
                  <a:cubicBezTo>
                    <a:pt x="398" y="1"/>
                    <a:pt x="270" y="59"/>
                    <a:pt x="183" y="170"/>
                  </a:cubicBezTo>
                  <a:cubicBezTo>
                    <a:pt x="1" y="376"/>
                    <a:pt x="23" y="673"/>
                    <a:pt x="229" y="832"/>
                  </a:cubicBezTo>
                  <a:cubicBezTo>
                    <a:pt x="1073" y="1540"/>
                    <a:pt x="2009" y="2111"/>
                    <a:pt x="3036" y="2499"/>
                  </a:cubicBezTo>
                  <a:cubicBezTo>
                    <a:pt x="3105" y="2521"/>
                    <a:pt x="3151" y="2544"/>
                    <a:pt x="3196" y="2544"/>
                  </a:cubicBezTo>
                  <a:cubicBezTo>
                    <a:pt x="3402" y="2544"/>
                    <a:pt x="3561" y="2430"/>
                    <a:pt x="3630" y="2247"/>
                  </a:cubicBezTo>
                  <a:cubicBezTo>
                    <a:pt x="3744" y="1996"/>
                    <a:pt x="3607" y="1723"/>
                    <a:pt x="3379" y="1631"/>
                  </a:cubicBezTo>
                  <a:cubicBezTo>
                    <a:pt x="2443" y="1266"/>
                    <a:pt x="1598" y="764"/>
                    <a:pt x="822" y="125"/>
                  </a:cubicBezTo>
                  <a:cubicBezTo>
                    <a:pt x="739" y="41"/>
                    <a:pt x="632"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6"/>
            <p:cNvSpPr/>
            <p:nvPr/>
          </p:nvSpPr>
          <p:spPr>
            <a:xfrm>
              <a:off x="2120625" y="2317100"/>
              <a:ext cx="70225" cy="28275"/>
            </a:xfrm>
            <a:custGeom>
              <a:rect b="b" l="l" r="r" t="t"/>
              <a:pathLst>
                <a:path extrusionOk="0" h="1131" w="2809">
                  <a:moveTo>
                    <a:pt x="611" y="1"/>
                  </a:moveTo>
                  <a:cubicBezTo>
                    <a:pt x="404" y="1"/>
                    <a:pt x="199" y="26"/>
                    <a:pt x="1" y="80"/>
                  </a:cubicBezTo>
                  <a:cubicBezTo>
                    <a:pt x="503" y="126"/>
                    <a:pt x="1005" y="217"/>
                    <a:pt x="1484" y="400"/>
                  </a:cubicBezTo>
                  <a:cubicBezTo>
                    <a:pt x="1941" y="583"/>
                    <a:pt x="2375" y="834"/>
                    <a:pt x="2808" y="1130"/>
                  </a:cubicBezTo>
                  <a:cubicBezTo>
                    <a:pt x="2511" y="697"/>
                    <a:pt x="2055" y="377"/>
                    <a:pt x="1553" y="172"/>
                  </a:cubicBezTo>
                  <a:cubicBezTo>
                    <a:pt x="1249" y="61"/>
                    <a:pt x="928" y="1"/>
                    <a:pt x="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6"/>
            <p:cNvSpPr/>
            <p:nvPr/>
          </p:nvSpPr>
          <p:spPr>
            <a:xfrm>
              <a:off x="2322625" y="2314525"/>
              <a:ext cx="38825" cy="26275"/>
            </a:xfrm>
            <a:custGeom>
              <a:rect b="b" l="l" r="r" t="t"/>
              <a:pathLst>
                <a:path extrusionOk="0" h="1051" w="1553">
                  <a:moveTo>
                    <a:pt x="1553" y="1"/>
                  </a:moveTo>
                  <a:cubicBezTo>
                    <a:pt x="1233" y="24"/>
                    <a:pt x="914" y="161"/>
                    <a:pt x="640" y="320"/>
                  </a:cubicBezTo>
                  <a:cubicBezTo>
                    <a:pt x="389" y="526"/>
                    <a:pt x="138" y="754"/>
                    <a:pt x="1" y="1051"/>
                  </a:cubicBezTo>
                  <a:cubicBezTo>
                    <a:pt x="275" y="868"/>
                    <a:pt x="526" y="686"/>
                    <a:pt x="777" y="526"/>
                  </a:cubicBezTo>
                  <a:cubicBezTo>
                    <a:pt x="1028" y="343"/>
                    <a:pt x="1279" y="183"/>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p:nvPr/>
          </p:nvSpPr>
          <p:spPr>
            <a:xfrm>
              <a:off x="2284400" y="2381975"/>
              <a:ext cx="59375" cy="55725"/>
            </a:xfrm>
            <a:custGeom>
              <a:rect b="b" l="l" r="r" t="t"/>
              <a:pathLst>
                <a:path extrusionOk="0" h="2229" w="2375">
                  <a:moveTo>
                    <a:pt x="1370" y="0"/>
                  </a:moveTo>
                  <a:cubicBezTo>
                    <a:pt x="987" y="0"/>
                    <a:pt x="595" y="236"/>
                    <a:pt x="457" y="590"/>
                  </a:cubicBezTo>
                  <a:cubicBezTo>
                    <a:pt x="652" y="537"/>
                    <a:pt x="860" y="484"/>
                    <a:pt x="1060" y="484"/>
                  </a:cubicBezTo>
                  <a:cubicBezTo>
                    <a:pt x="1119" y="484"/>
                    <a:pt x="1177" y="488"/>
                    <a:pt x="1233" y="498"/>
                  </a:cubicBezTo>
                  <a:cubicBezTo>
                    <a:pt x="1507" y="544"/>
                    <a:pt x="1758" y="704"/>
                    <a:pt x="1804" y="978"/>
                  </a:cubicBezTo>
                  <a:cubicBezTo>
                    <a:pt x="1827" y="1206"/>
                    <a:pt x="1690" y="1411"/>
                    <a:pt x="1530" y="1571"/>
                  </a:cubicBezTo>
                  <a:cubicBezTo>
                    <a:pt x="1303" y="1763"/>
                    <a:pt x="1012" y="1860"/>
                    <a:pt x="725" y="1860"/>
                  </a:cubicBezTo>
                  <a:cubicBezTo>
                    <a:pt x="465" y="1860"/>
                    <a:pt x="207" y="1780"/>
                    <a:pt x="1" y="1617"/>
                  </a:cubicBezTo>
                  <a:lnTo>
                    <a:pt x="1" y="1617"/>
                  </a:lnTo>
                  <a:cubicBezTo>
                    <a:pt x="69" y="1685"/>
                    <a:pt x="206" y="1799"/>
                    <a:pt x="297" y="1891"/>
                  </a:cubicBezTo>
                  <a:cubicBezTo>
                    <a:pt x="529" y="2107"/>
                    <a:pt x="854" y="2229"/>
                    <a:pt x="1175" y="2229"/>
                  </a:cubicBezTo>
                  <a:cubicBezTo>
                    <a:pt x="1328" y="2229"/>
                    <a:pt x="1481" y="2201"/>
                    <a:pt x="1621" y="2142"/>
                  </a:cubicBezTo>
                  <a:cubicBezTo>
                    <a:pt x="2078" y="1936"/>
                    <a:pt x="2374" y="1480"/>
                    <a:pt x="2352" y="1000"/>
                  </a:cubicBezTo>
                  <a:cubicBezTo>
                    <a:pt x="2306" y="544"/>
                    <a:pt x="1986" y="133"/>
                    <a:pt x="1553" y="19"/>
                  </a:cubicBezTo>
                  <a:cubicBezTo>
                    <a:pt x="1493" y="6"/>
                    <a:pt x="1431" y="0"/>
                    <a:pt x="1370" y="0"/>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6"/>
            <p:cNvSpPr/>
            <p:nvPr/>
          </p:nvSpPr>
          <p:spPr>
            <a:xfrm>
              <a:off x="1560275" y="1938800"/>
              <a:ext cx="889225" cy="581175"/>
            </a:xfrm>
            <a:custGeom>
              <a:rect b="b" l="l" r="r" t="t"/>
              <a:pathLst>
                <a:path extrusionOk="0" h="23247" w="35569">
                  <a:moveTo>
                    <a:pt x="29413" y="1"/>
                  </a:moveTo>
                  <a:cubicBezTo>
                    <a:pt x="27311" y="1"/>
                    <a:pt x="25473" y="1494"/>
                    <a:pt x="25473" y="1494"/>
                  </a:cubicBezTo>
                  <a:cubicBezTo>
                    <a:pt x="25473" y="1494"/>
                    <a:pt x="22408" y="656"/>
                    <a:pt x="19079" y="656"/>
                  </a:cubicBezTo>
                  <a:cubicBezTo>
                    <a:pt x="14895" y="656"/>
                    <a:pt x="10296" y="1980"/>
                    <a:pt x="10842" y="7954"/>
                  </a:cubicBezTo>
                  <a:cubicBezTo>
                    <a:pt x="10842" y="7954"/>
                    <a:pt x="0" y="11195"/>
                    <a:pt x="9952" y="20439"/>
                  </a:cubicBezTo>
                  <a:cubicBezTo>
                    <a:pt x="9952" y="20439"/>
                    <a:pt x="9530" y="15922"/>
                    <a:pt x="12715" y="15922"/>
                  </a:cubicBezTo>
                  <a:cubicBezTo>
                    <a:pt x="13305" y="15922"/>
                    <a:pt x="14019" y="16077"/>
                    <a:pt x="14882" y="16445"/>
                  </a:cubicBezTo>
                  <a:cubicBezTo>
                    <a:pt x="14882" y="16445"/>
                    <a:pt x="15225" y="21101"/>
                    <a:pt x="16982" y="23247"/>
                  </a:cubicBezTo>
                  <a:cubicBezTo>
                    <a:pt x="16982" y="23247"/>
                    <a:pt x="14996" y="16970"/>
                    <a:pt x="17462" y="14162"/>
                  </a:cubicBezTo>
                  <a:cubicBezTo>
                    <a:pt x="19927" y="11355"/>
                    <a:pt x="18397" y="10488"/>
                    <a:pt x="18397" y="10488"/>
                  </a:cubicBezTo>
                  <a:cubicBezTo>
                    <a:pt x="18397" y="10488"/>
                    <a:pt x="19472" y="8400"/>
                    <a:pt x="23246" y="8400"/>
                  </a:cubicBezTo>
                  <a:cubicBezTo>
                    <a:pt x="24108" y="8400"/>
                    <a:pt x="25110" y="8508"/>
                    <a:pt x="26272" y="8776"/>
                  </a:cubicBezTo>
                  <a:cubicBezTo>
                    <a:pt x="27231" y="8999"/>
                    <a:pt x="28124" y="9103"/>
                    <a:pt x="28939" y="9103"/>
                  </a:cubicBezTo>
                  <a:cubicBezTo>
                    <a:pt x="33459" y="9103"/>
                    <a:pt x="35569" y="5908"/>
                    <a:pt x="33074" y="2156"/>
                  </a:cubicBezTo>
                  <a:cubicBezTo>
                    <a:pt x="31976" y="517"/>
                    <a:pt x="30649" y="1"/>
                    <a:pt x="29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2325475" y="2668325"/>
              <a:ext cx="102175" cy="56600"/>
            </a:xfrm>
            <a:custGeom>
              <a:rect b="b" l="l" r="r" t="t"/>
              <a:pathLst>
                <a:path extrusionOk="0" h="2264" w="4087">
                  <a:moveTo>
                    <a:pt x="4087" y="0"/>
                  </a:moveTo>
                  <a:lnTo>
                    <a:pt x="1622" y="320"/>
                  </a:lnTo>
                  <a:cubicBezTo>
                    <a:pt x="1622" y="320"/>
                    <a:pt x="617" y="959"/>
                    <a:pt x="1" y="982"/>
                  </a:cubicBezTo>
                  <a:cubicBezTo>
                    <a:pt x="1" y="982"/>
                    <a:pt x="120" y="2263"/>
                    <a:pt x="1765" y="2263"/>
                  </a:cubicBezTo>
                  <a:cubicBezTo>
                    <a:pt x="2282" y="2263"/>
                    <a:pt x="2950" y="2137"/>
                    <a:pt x="3813" y="1804"/>
                  </a:cubicBezTo>
                  <a:lnTo>
                    <a:pt x="4087" y="0"/>
                  </a:lnTo>
                  <a:close/>
                </a:path>
              </a:pathLst>
            </a:custGeom>
            <a:solidFill>
              <a:srgbClr val="EAB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6"/>
            <p:cNvSpPr/>
            <p:nvPr/>
          </p:nvSpPr>
          <p:spPr>
            <a:xfrm>
              <a:off x="2355725" y="2668325"/>
              <a:ext cx="71925" cy="50250"/>
            </a:xfrm>
            <a:custGeom>
              <a:rect b="b" l="l" r="r" t="t"/>
              <a:pathLst>
                <a:path extrusionOk="0" h="2010" w="2877">
                  <a:moveTo>
                    <a:pt x="2877" y="0"/>
                  </a:moveTo>
                  <a:lnTo>
                    <a:pt x="412" y="320"/>
                  </a:lnTo>
                  <a:cubicBezTo>
                    <a:pt x="412" y="320"/>
                    <a:pt x="252" y="434"/>
                    <a:pt x="1" y="548"/>
                  </a:cubicBezTo>
                  <a:cubicBezTo>
                    <a:pt x="138" y="685"/>
                    <a:pt x="320" y="799"/>
                    <a:pt x="526" y="868"/>
                  </a:cubicBezTo>
                  <a:cubicBezTo>
                    <a:pt x="692" y="923"/>
                    <a:pt x="866" y="953"/>
                    <a:pt x="1038" y="953"/>
                  </a:cubicBezTo>
                  <a:cubicBezTo>
                    <a:pt x="1151" y="953"/>
                    <a:pt x="1262" y="940"/>
                    <a:pt x="1370" y="913"/>
                  </a:cubicBezTo>
                  <a:cubicBezTo>
                    <a:pt x="1462" y="1233"/>
                    <a:pt x="1598" y="1575"/>
                    <a:pt x="1850" y="1826"/>
                  </a:cubicBezTo>
                  <a:cubicBezTo>
                    <a:pt x="1895" y="1895"/>
                    <a:pt x="1941" y="1941"/>
                    <a:pt x="2009" y="2009"/>
                  </a:cubicBezTo>
                  <a:cubicBezTo>
                    <a:pt x="2192" y="1941"/>
                    <a:pt x="2397" y="1872"/>
                    <a:pt x="2603" y="1804"/>
                  </a:cubicBezTo>
                  <a:lnTo>
                    <a:pt x="2877" y="0"/>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6"/>
            <p:cNvSpPr/>
            <p:nvPr/>
          </p:nvSpPr>
          <p:spPr>
            <a:xfrm>
              <a:off x="2342025" y="2535825"/>
              <a:ext cx="393200" cy="344800"/>
            </a:xfrm>
            <a:custGeom>
              <a:rect b="b" l="l" r="r" t="t"/>
              <a:pathLst>
                <a:path extrusionOk="0" h="13792" w="15728">
                  <a:moveTo>
                    <a:pt x="5379" y="1"/>
                  </a:moveTo>
                  <a:cubicBezTo>
                    <a:pt x="5103" y="1"/>
                    <a:pt x="4825" y="62"/>
                    <a:pt x="4566" y="188"/>
                  </a:cubicBezTo>
                  <a:lnTo>
                    <a:pt x="1736" y="1580"/>
                  </a:lnTo>
                  <a:cubicBezTo>
                    <a:pt x="1051" y="1922"/>
                    <a:pt x="731" y="2744"/>
                    <a:pt x="1005" y="3452"/>
                  </a:cubicBezTo>
                  <a:lnTo>
                    <a:pt x="800" y="3543"/>
                  </a:lnTo>
                  <a:cubicBezTo>
                    <a:pt x="229" y="3817"/>
                    <a:pt x="1" y="4479"/>
                    <a:pt x="275" y="5049"/>
                  </a:cubicBezTo>
                  <a:cubicBezTo>
                    <a:pt x="466" y="5432"/>
                    <a:pt x="850" y="5670"/>
                    <a:pt x="1278" y="5670"/>
                  </a:cubicBezTo>
                  <a:cubicBezTo>
                    <a:pt x="1361" y="5670"/>
                    <a:pt x="1445" y="5661"/>
                    <a:pt x="1530" y="5643"/>
                  </a:cubicBezTo>
                  <a:lnTo>
                    <a:pt x="2101" y="5506"/>
                  </a:lnTo>
                  <a:lnTo>
                    <a:pt x="2420" y="6396"/>
                  </a:lnTo>
                  <a:cubicBezTo>
                    <a:pt x="2611" y="6882"/>
                    <a:pt x="3066" y="7170"/>
                    <a:pt x="3553" y="7170"/>
                  </a:cubicBezTo>
                  <a:cubicBezTo>
                    <a:pt x="3707" y="7170"/>
                    <a:pt x="3865" y="7141"/>
                    <a:pt x="4018" y="7081"/>
                  </a:cubicBezTo>
                  <a:lnTo>
                    <a:pt x="4246" y="7743"/>
                  </a:lnTo>
                  <a:cubicBezTo>
                    <a:pt x="4435" y="8267"/>
                    <a:pt x="4933" y="8618"/>
                    <a:pt x="5491" y="8618"/>
                  </a:cubicBezTo>
                  <a:cubicBezTo>
                    <a:pt x="5540" y="8618"/>
                    <a:pt x="5589" y="8616"/>
                    <a:pt x="5639" y="8610"/>
                  </a:cubicBezTo>
                  <a:lnTo>
                    <a:pt x="6027" y="8587"/>
                  </a:lnTo>
                  <a:lnTo>
                    <a:pt x="6324" y="9158"/>
                  </a:lnTo>
                  <a:cubicBezTo>
                    <a:pt x="6803" y="10071"/>
                    <a:pt x="7670" y="10687"/>
                    <a:pt x="8675" y="10870"/>
                  </a:cubicBezTo>
                  <a:lnTo>
                    <a:pt x="10592" y="11189"/>
                  </a:lnTo>
                  <a:lnTo>
                    <a:pt x="12646" y="13791"/>
                  </a:lnTo>
                  <a:cubicBezTo>
                    <a:pt x="15043" y="13107"/>
                    <a:pt x="15728" y="9934"/>
                    <a:pt x="15728" y="9934"/>
                  </a:cubicBezTo>
                  <a:lnTo>
                    <a:pt x="12212" y="6191"/>
                  </a:lnTo>
                  <a:lnTo>
                    <a:pt x="9861" y="3657"/>
                  </a:lnTo>
                  <a:lnTo>
                    <a:pt x="6689" y="530"/>
                  </a:lnTo>
                  <a:cubicBezTo>
                    <a:pt x="6327" y="183"/>
                    <a:pt x="5856" y="1"/>
                    <a:pt x="5379" y="1"/>
                  </a:cubicBezTo>
                  <a:close/>
                </a:path>
              </a:pathLst>
            </a:custGeom>
            <a:solidFill>
              <a:srgbClr val="EAB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2364300" y="2583875"/>
              <a:ext cx="76475" cy="38250"/>
            </a:xfrm>
            <a:custGeom>
              <a:rect b="b" l="l" r="r" t="t"/>
              <a:pathLst>
                <a:path extrusionOk="0" h="1530" w="3059">
                  <a:moveTo>
                    <a:pt x="3059" y="0"/>
                  </a:moveTo>
                  <a:lnTo>
                    <a:pt x="3059" y="0"/>
                  </a:lnTo>
                  <a:cubicBezTo>
                    <a:pt x="3059" y="0"/>
                    <a:pt x="1780" y="23"/>
                    <a:pt x="23" y="890"/>
                  </a:cubicBezTo>
                  <a:cubicBezTo>
                    <a:pt x="0" y="1096"/>
                    <a:pt x="23" y="1324"/>
                    <a:pt x="114" y="1530"/>
                  </a:cubicBezTo>
                  <a:lnTo>
                    <a:pt x="3059" y="0"/>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2350600" y="2624950"/>
              <a:ext cx="123850" cy="52550"/>
            </a:xfrm>
            <a:custGeom>
              <a:rect b="b" l="l" r="r" t="t"/>
              <a:pathLst>
                <a:path extrusionOk="0" h="2102" w="4954">
                  <a:moveTo>
                    <a:pt x="4953" y="1"/>
                  </a:moveTo>
                  <a:lnTo>
                    <a:pt x="4953" y="1"/>
                  </a:lnTo>
                  <a:cubicBezTo>
                    <a:pt x="4953" y="1"/>
                    <a:pt x="1781" y="1370"/>
                    <a:pt x="0" y="1621"/>
                  </a:cubicBezTo>
                  <a:cubicBezTo>
                    <a:pt x="227" y="1924"/>
                    <a:pt x="579" y="2101"/>
                    <a:pt x="953" y="2101"/>
                  </a:cubicBezTo>
                  <a:cubicBezTo>
                    <a:pt x="1031" y="2101"/>
                    <a:pt x="1109" y="2093"/>
                    <a:pt x="1187" y="2078"/>
                  </a:cubicBezTo>
                  <a:lnTo>
                    <a:pt x="1758" y="1941"/>
                  </a:lnTo>
                  <a:lnTo>
                    <a:pt x="1803" y="1827"/>
                  </a:lnTo>
                  <a:lnTo>
                    <a:pt x="4953" y="1"/>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2406525" y="2671750"/>
              <a:ext cx="97025" cy="43225"/>
            </a:xfrm>
            <a:custGeom>
              <a:rect b="b" l="l" r="r" t="t"/>
              <a:pathLst>
                <a:path extrusionOk="0" h="1729" w="3881">
                  <a:moveTo>
                    <a:pt x="3880" y="0"/>
                  </a:moveTo>
                  <a:lnTo>
                    <a:pt x="1073" y="1028"/>
                  </a:lnTo>
                  <a:cubicBezTo>
                    <a:pt x="1073" y="1028"/>
                    <a:pt x="571" y="1187"/>
                    <a:pt x="0" y="1233"/>
                  </a:cubicBezTo>
                  <a:cubicBezTo>
                    <a:pt x="231" y="1546"/>
                    <a:pt x="604" y="1728"/>
                    <a:pt x="991" y="1728"/>
                  </a:cubicBezTo>
                  <a:cubicBezTo>
                    <a:pt x="1141" y="1728"/>
                    <a:pt x="1292" y="1701"/>
                    <a:pt x="1438" y="1644"/>
                  </a:cubicBezTo>
                  <a:lnTo>
                    <a:pt x="3880" y="0"/>
                  </a:ln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2492675" y="2715675"/>
              <a:ext cx="66225" cy="91900"/>
            </a:xfrm>
            <a:custGeom>
              <a:rect b="b" l="l" r="r" t="t"/>
              <a:pathLst>
                <a:path extrusionOk="0" h="3676" w="2649">
                  <a:moveTo>
                    <a:pt x="1736" y="1"/>
                  </a:moveTo>
                  <a:lnTo>
                    <a:pt x="1" y="1393"/>
                  </a:lnTo>
                  <a:lnTo>
                    <a:pt x="298" y="1964"/>
                  </a:lnTo>
                  <a:cubicBezTo>
                    <a:pt x="777" y="2877"/>
                    <a:pt x="1644" y="3493"/>
                    <a:pt x="2649" y="3676"/>
                  </a:cubicBezTo>
                  <a:cubicBezTo>
                    <a:pt x="184" y="2329"/>
                    <a:pt x="1735" y="1"/>
                    <a:pt x="1736" y="1"/>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2179400" y="2321025"/>
              <a:ext cx="17725" cy="14075"/>
            </a:xfrm>
            <a:custGeom>
              <a:rect b="b" l="l" r="r" t="t"/>
              <a:pathLst>
                <a:path extrusionOk="0" h="563" w="709">
                  <a:moveTo>
                    <a:pt x="117" y="0"/>
                  </a:moveTo>
                  <a:cubicBezTo>
                    <a:pt x="80" y="0"/>
                    <a:pt x="41" y="5"/>
                    <a:pt x="1" y="15"/>
                  </a:cubicBezTo>
                  <a:cubicBezTo>
                    <a:pt x="115" y="152"/>
                    <a:pt x="229" y="220"/>
                    <a:pt x="343" y="311"/>
                  </a:cubicBezTo>
                  <a:cubicBezTo>
                    <a:pt x="457" y="403"/>
                    <a:pt x="549" y="494"/>
                    <a:pt x="708" y="562"/>
                  </a:cubicBezTo>
                  <a:cubicBezTo>
                    <a:pt x="708" y="380"/>
                    <a:pt x="617" y="243"/>
                    <a:pt x="480" y="129"/>
                  </a:cubicBezTo>
                  <a:cubicBezTo>
                    <a:pt x="373" y="58"/>
                    <a:pt x="252" y="0"/>
                    <a:pt x="117" y="0"/>
                  </a:cubicBezTo>
                  <a:close/>
                </a:path>
              </a:pathLst>
            </a:custGeom>
            <a:solidFill>
              <a:srgbClr val="F5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2317500" y="2316250"/>
              <a:ext cx="11425" cy="16575"/>
            </a:xfrm>
            <a:custGeom>
              <a:rect b="b" l="l" r="r" t="t"/>
              <a:pathLst>
                <a:path extrusionOk="0" h="663" w="457">
                  <a:moveTo>
                    <a:pt x="457" y="0"/>
                  </a:moveTo>
                  <a:lnTo>
                    <a:pt x="457" y="0"/>
                  </a:lnTo>
                  <a:cubicBezTo>
                    <a:pt x="320" y="69"/>
                    <a:pt x="206" y="160"/>
                    <a:pt x="137" y="274"/>
                  </a:cubicBezTo>
                  <a:cubicBezTo>
                    <a:pt x="69" y="365"/>
                    <a:pt x="0" y="502"/>
                    <a:pt x="0" y="662"/>
                  </a:cubicBezTo>
                  <a:cubicBezTo>
                    <a:pt x="160" y="594"/>
                    <a:pt x="251" y="502"/>
                    <a:pt x="320" y="388"/>
                  </a:cubicBezTo>
                  <a:cubicBezTo>
                    <a:pt x="411" y="297"/>
                    <a:pt x="457" y="160"/>
                    <a:pt x="457" y="0"/>
                  </a:cubicBezTo>
                  <a:close/>
                </a:path>
              </a:pathLst>
            </a:custGeom>
            <a:solidFill>
              <a:srgbClr val="F5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6"/>
            <p:cNvSpPr/>
            <p:nvPr/>
          </p:nvSpPr>
          <p:spPr>
            <a:xfrm>
              <a:off x="2206225" y="2478250"/>
              <a:ext cx="141550" cy="54850"/>
            </a:xfrm>
            <a:custGeom>
              <a:rect b="b" l="l" r="r" t="t"/>
              <a:pathLst>
                <a:path extrusionOk="0" h="2194" w="5662">
                  <a:moveTo>
                    <a:pt x="3545" y="1"/>
                  </a:moveTo>
                  <a:cubicBezTo>
                    <a:pt x="2674" y="1"/>
                    <a:pt x="1385" y="219"/>
                    <a:pt x="777" y="870"/>
                  </a:cubicBezTo>
                  <a:cubicBezTo>
                    <a:pt x="411" y="1235"/>
                    <a:pt x="183" y="1692"/>
                    <a:pt x="0" y="2194"/>
                  </a:cubicBezTo>
                  <a:cubicBezTo>
                    <a:pt x="297" y="2103"/>
                    <a:pt x="617" y="2011"/>
                    <a:pt x="936" y="1943"/>
                  </a:cubicBezTo>
                  <a:cubicBezTo>
                    <a:pt x="1983" y="1692"/>
                    <a:pt x="3049" y="1575"/>
                    <a:pt x="4117" y="1575"/>
                  </a:cubicBezTo>
                  <a:cubicBezTo>
                    <a:pt x="4213" y="1575"/>
                    <a:pt x="4309" y="1576"/>
                    <a:pt x="4406" y="1578"/>
                  </a:cubicBezTo>
                  <a:cubicBezTo>
                    <a:pt x="4520" y="1578"/>
                    <a:pt x="5136" y="1646"/>
                    <a:pt x="5661" y="1692"/>
                  </a:cubicBezTo>
                  <a:cubicBezTo>
                    <a:pt x="5616" y="1463"/>
                    <a:pt x="5570" y="1212"/>
                    <a:pt x="5456" y="984"/>
                  </a:cubicBezTo>
                  <a:cubicBezTo>
                    <a:pt x="5136" y="368"/>
                    <a:pt x="4383" y="48"/>
                    <a:pt x="3675" y="3"/>
                  </a:cubicBezTo>
                  <a:cubicBezTo>
                    <a:pt x="3633" y="2"/>
                    <a:pt x="3590" y="1"/>
                    <a:pt x="35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p:nvPr/>
          </p:nvSpPr>
          <p:spPr>
            <a:xfrm>
              <a:off x="2197675" y="2591300"/>
              <a:ext cx="156950" cy="35600"/>
            </a:xfrm>
            <a:custGeom>
              <a:rect b="b" l="l" r="r" t="t"/>
              <a:pathLst>
                <a:path extrusionOk="0" h="1424" w="6278">
                  <a:moveTo>
                    <a:pt x="0" y="0"/>
                  </a:moveTo>
                  <a:lnTo>
                    <a:pt x="0" y="0"/>
                  </a:lnTo>
                  <a:cubicBezTo>
                    <a:pt x="23" y="342"/>
                    <a:pt x="114" y="662"/>
                    <a:pt x="342" y="913"/>
                  </a:cubicBezTo>
                  <a:cubicBezTo>
                    <a:pt x="662" y="1233"/>
                    <a:pt x="1141" y="1324"/>
                    <a:pt x="1598" y="1370"/>
                  </a:cubicBezTo>
                  <a:cubicBezTo>
                    <a:pt x="1954" y="1406"/>
                    <a:pt x="2313" y="1424"/>
                    <a:pt x="2673" y="1424"/>
                  </a:cubicBezTo>
                  <a:cubicBezTo>
                    <a:pt x="3442" y="1424"/>
                    <a:pt x="4214" y="1342"/>
                    <a:pt x="4976" y="1187"/>
                  </a:cubicBezTo>
                  <a:cubicBezTo>
                    <a:pt x="5387" y="1118"/>
                    <a:pt x="5843" y="982"/>
                    <a:pt x="6094" y="639"/>
                  </a:cubicBezTo>
                  <a:cubicBezTo>
                    <a:pt x="6209" y="479"/>
                    <a:pt x="6254" y="320"/>
                    <a:pt x="6277" y="137"/>
                  </a:cubicBezTo>
                  <a:lnTo>
                    <a:pt x="6277" y="137"/>
                  </a:lnTo>
                  <a:cubicBezTo>
                    <a:pt x="5332" y="378"/>
                    <a:pt x="4358" y="499"/>
                    <a:pt x="3384" y="499"/>
                  </a:cubicBezTo>
                  <a:cubicBezTo>
                    <a:pt x="2241" y="499"/>
                    <a:pt x="1097" y="33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6"/>
            <p:cNvSpPr/>
            <p:nvPr/>
          </p:nvSpPr>
          <p:spPr>
            <a:xfrm>
              <a:off x="1861550" y="2388150"/>
              <a:ext cx="52525" cy="116425"/>
            </a:xfrm>
            <a:custGeom>
              <a:rect b="b" l="l" r="r" t="t"/>
              <a:pathLst>
                <a:path extrusionOk="0" h="4657" w="2101">
                  <a:moveTo>
                    <a:pt x="1" y="0"/>
                  </a:moveTo>
                  <a:lnTo>
                    <a:pt x="1" y="0"/>
                  </a:lnTo>
                  <a:cubicBezTo>
                    <a:pt x="298" y="343"/>
                    <a:pt x="549" y="708"/>
                    <a:pt x="777" y="1050"/>
                  </a:cubicBezTo>
                  <a:cubicBezTo>
                    <a:pt x="1005" y="1415"/>
                    <a:pt x="1211" y="1781"/>
                    <a:pt x="1371" y="2169"/>
                  </a:cubicBezTo>
                  <a:cubicBezTo>
                    <a:pt x="1439" y="2351"/>
                    <a:pt x="1507" y="2557"/>
                    <a:pt x="1576" y="2762"/>
                  </a:cubicBezTo>
                  <a:cubicBezTo>
                    <a:pt x="1622" y="2968"/>
                    <a:pt x="1690" y="3173"/>
                    <a:pt x="1713" y="3378"/>
                  </a:cubicBezTo>
                  <a:cubicBezTo>
                    <a:pt x="1804" y="3789"/>
                    <a:pt x="1827" y="4200"/>
                    <a:pt x="1873" y="4657"/>
                  </a:cubicBezTo>
                  <a:cubicBezTo>
                    <a:pt x="2010" y="4246"/>
                    <a:pt x="2101" y="3789"/>
                    <a:pt x="2078" y="3333"/>
                  </a:cubicBezTo>
                  <a:cubicBezTo>
                    <a:pt x="2101" y="3104"/>
                    <a:pt x="2032" y="2876"/>
                    <a:pt x="2010" y="2648"/>
                  </a:cubicBezTo>
                  <a:cubicBezTo>
                    <a:pt x="1941" y="2420"/>
                    <a:pt x="1895" y="2191"/>
                    <a:pt x="1781" y="1986"/>
                  </a:cubicBezTo>
                  <a:cubicBezTo>
                    <a:pt x="1622" y="1575"/>
                    <a:pt x="1371" y="1164"/>
                    <a:pt x="1074" y="845"/>
                  </a:cubicBezTo>
                  <a:cubicBezTo>
                    <a:pt x="754" y="502"/>
                    <a:pt x="412" y="206"/>
                    <a:pt x="1" y="0"/>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p:nvPr/>
          </p:nvSpPr>
          <p:spPr>
            <a:xfrm>
              <a:off x="1854150" y="2421250"/>
              <a:ext cx="37100" cy="58800"/>
            </a:xfrm>
            <a:custGeom>
              <a:rect b="b" l="l" r="r" t="t"/>
              <a:pathLst>
                <a:path extrusionOk="0" h="2352" w="1484">
                  <a:moveTo>
                    <a:pt x="1484" y="0"/>
                  </a:moveTo>
                  <a:lnTo>
                    <a:pt x="1484" y="0"/>
                  </a:lnTo>
                  <a:cubicBezTo>
                    <a:pt x="1256" y="91"/>
                    <a:pt x="1050" y="228"/>
                    <a:pt x="845" y="388"/>
                  </a:cubicBezTo>
                  <a:cubicBezTo>
                    <a:pt x="662" y="548"/>
                    <a:pt x="502" y="731"/>
                    <a:pt x="365" y="936"/>
                  </a:cubicBezTo>
                  <a:cubicBezTo>
                    <a:pt x="229" y="1141"/>
                    <a:pt x="114" y="1347"/>
                    <a:pt x="69" y="1598"/>
                  </a:cubicBezTo>
                  <a:cubicBezTo>
                    <a:pt x="0" y="1849"/>
                    <a:pt x="0" y="2123"/>
                    <a:pt x="92" y="2351"/>
                  </a:cubicBezTo>
                  <a:cubicBezTo>
                    <a:pt x="183" y="2123"/>
                    <a:pt x="297" y="1917"/>
                    <a:pt x="388" y="1735"/>
                  </a:cubicBezTo>
                  <a:cubicBezTo>
                    <a:pt x="502" y="1552"/>
                    <a:pt x="639" y="1370"/>
                    <a:pt x="754" y="1187"/>
                  </a:cubicBezTo>
                  <a:cubicBezTo>
                    <a:pt x="1005" y="822"/>
                    <a:pt x="1256" y="457"/>
                    <a:pt x="1484" y="0"/>
                  </a:cubicBezTo>
                  <a:close/>
                </a:path>
              </a:pathLst>
            </a:custGeom>
            <a:solidFill>
              <a:srgbClr val="DC9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6"/>
            <p:cNvSpPr/>
            <p:nvPr/>
          </p:nvSpPr>
          <p:spPr>
            <a:xfrm>
              <a:off x="2031050" y="2342350"/>
              <a:ext cx="102725" cy="44975"/>
            </a:xfrm>
            <a:custGeom>
              <a:rect b="b" l="l" r="r" t="t"/>
              <a:pathLst>
                <a:path extrusionOk="0" h="1799" w="4109">
                  <a:moveTo>
                    <a:pt x="1173" y="1"/>
                  </a:moveTo>
                  <a:cubicBezTo>
                    <a:pt x="594" y="1"/>
                    <a:pt x="173" y="152"/>
                    <a:pt x="114" y="417"/>
                  </a:cubicBezTo>
                  <a:cubicBezTo>
                    <a:pt x="0" y="851"/>
                    <a:pt x="799" y="1399"/>
                    <a:pt x="1872" y="1672"/>
                  </a:cubicBezTo>
                  <a:cubicBezTo>
                    <a:pt x="2237" y="1758"/>
                    <a:pt x="2589" y="1798"/>
                    <a:pt x="2898" y="1798"/>
                  </a:cubicBezTo>
                  <a:cubicBezTo>
                    <a:pt x="3497" y="1798"/>
                    <a:pt x="3934" y="1647"/>
                    <a:pt x="3995" y="1376"/>
                  </a:cubicBezTo>
                  <a:cubicBezTo>
                    <a:pt x="4109" y="942"/>
                    <a:pt x="3310" y="394"/>
                    <a:pt x="2237" y="143"/>
                  </a:cubicBezTo>
                  <a:cubicBezTo>
                    <a:pt x="1857" y="46"/>
                    <a:pt x="1491" y="1"/>
                    <a:pt x="1173"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6"/>
            <p:cNvSpPr/>
            <p:nvPr/>
          </p:nvSpPr>
          <p:spPr>
            <a:xfrm>
              <a:off x="2339750" y="2348750"/>
              <a:ext cx="60525" cy="26325"/>
            </a:xfrm>
            <a:custGeom>
              <a:rect b="b" l="l" r="r" t="t"/>
              <a:pathLst>
                <a:path extrusionOk="0" h="1053" w="2421">
                  <a:moveTo>
                    <a:pt x="1701" y="0"/>
                  </a:moveTo>
                  <a:cubicBezTo>
                    <a:pt x="1520" y="0"/>
                    <a:pt x="1313" y="23"/>
                    <a:pt x="1096" y="70"/>
                  </a:cubicBezTo>
                  <a:cubicBezTo>
                    <a:pt x="457" y="230"/>
                    <a:pt x="1" y="549"/>
                    <a:pt x="69" y="800"/>
                  </a:cubicBezTo>
                  <a:cubicBezTo>
                    <a:pt x="99" y="966"/>
                    <a:pt x="358" y="1052"/>
                    <a:pt x="715" y="1052"/>
                  </a:cubicBezTo>
                  <a:cubicBezTo>
                    <a:pt x="898" y="1052"/>
                    <a:pt x="1107" y="1029"/>
                    <a:pt x="1324" y="983"/>
                  </a:cubicBezTo>
                  <a:cubicBezTo>
                    <a:pt x="1941" y="823"/>
                    <a:pt x="2420" y="503"/>
                    <a:pt x="2352" y="252"/>
                  </a:cubicBezTo>
                  <a:cubicBezTo>
                    <a:pt x="2306" y="87"/>
                    <a:pt x="2052" y="0"/>
                    <a:pt x="170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6"/>
            <p:cNvSpPr/>
            <p:nvPr/>
          </p:nvSpPr>
          <p:spPr>
            <a:xfrm>
              <a:off x="2011075" y="2439500"/>
              <a:ext cx="29125" cy="132400"/>
            </a:xfrm>
            <a:custGeom>
              <a:rect b="b" l="l" r="r" t="t"/>
              <a:pathLst>
                <a:path extrusionOk="0" h="5296" w="1165">
                  <a:moveTo>
                    <a:pt x="274" y="1"/>
                  </a:moveTo>
                  <a:cubicBezTo>
                    <a:pt x="92" y="1438"/>
                    <a:pt x="0" y="2854"/>
                    <a:pt x="46" y="4314"/>
                  </a:cubicBezTo>
                  <a:cubicBezTo>
                    <a:pt x="46" y="4337"/>
                    <a:pt x="46" y="4383"/>
                    <a:pt x="46" y="4406"/>
                  </a:cubicBezTo>
                  <a:cubicBezTo>
                    <a:pt x="69" y="4748"/>
                    <a:pt x="137" y="5273"/>
                    <a:pt x="571" y="5296"/>
                  </a:cubicBezTo>
                  <a:cubicBezTo>
                    <a:pt x="822" y="5296"/>
                    <a:pt x="1027" y="5091"/>
                    <a:pt x="1096" y="4839"/>
                  </a:cubicBezTo>
                  <a:cubicBezTo>
                    <a:pt x="1164" y="4611"/>
                    <a:pt x="1119" y="4360"/>
                    <a:pt x="1073" y="4109"/>
                  </a:cubicBezTo>
                  <a:cubicBezTo>
                    <a:pt x="799" y="2740"/>
                    <a:pt x="525" y="1370"/>
                    <a:pt x="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6"/>
            <p:cNvSpPr/>
            <p:nvPr/>
          </p:nvSpPr>
          <p:spPr>
            <a:xfrm>
              <a:off x="1989375" y="2355050"/>
              <a:ext cx="14875" cy="66225"/>
            </a:xfrm>
            <a:custGeom>
              <a:rect b="b" l="l" r="r" t="t"/>
              <a:pathLst>
                <a:path extrusionOk="0" h="2649" w="595">
                  <a:moveTo>
                    <a:pt x="161" y="0"/>
                  </a:moveTo>
                  <a:cubicBezTo>
                    <a:pt x="69" y="731"/>
                    <a:pt x="1" y="1438"/>
                    <a:pt x="47" y="2169"/>
                  </a:cubicBezTo>
                  <a:cubicBezTo>
                    <a:pt x="47" y="2169"/>
                    <a:pt x="47" y="2192"/>
                    <a:pt x="47" y="2214"/>
                  </a:cubicBezTo>
                  <a:cubicBezTo>
                    <a:pt x="47" y="2374"/>
                    <a:pt x="69" y="2648"/>
                    <a:pt x="298" y="2648"/>
                  </a:cubicBezTo>
                  <a:cubicBezTo>
                    <a:pt x="435" y="2648"/>
                    <a:pt x="526" y="2557"/>
                    <a:pt x="549" y="2420"/>
                  </a:cubicBezTo>
                  <a:cubicBezTo>
                    <a:pt x="594" y="2306"/>
                    <a:pt x="571" y="2192"/>
                    <a:pt x="549" y="2055"/>
                  </a:cubicBezTo>
                  <a:cubicBezTo>
                    <a:pt x="412" y="1370"/>
                    <a:pt x="275" y="685"/>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6"/>
          <p:cNvSpPr/>
          <p:nvPr/>
        </p:nvSpPr>
        <p:spPr>
          <a:xfrm>
            <a:off x="-1303125" y="172425"/>
            <a:ext cx="968100" cy="835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Yen</a:t>
            </a:r>
            <a:endParaRPr/>
          </a:p>
        </p:txBody>
      </p:sp>
      <p:pic>
        <p:nvPicPr>
          <p:cNvPr id="1002" name="Google Shape;1002;p26"/>
          <p:cNvPicPr preferRelativeResize="0"/>
          <p:nvPr/>
        </p:nvPicPr>
        <p:blipFill>
          <a:blip r:embed="rId3">
            <a:alphaModFix/>
          </a:blip>
          <a:stretch>
            <a:fillRect/>
          </a:stretch>
        </p:blipFill>
        <p:spPr>
          <a:xfrm>
            <a:off x="564725" y="3013050"/>
            <a:ext cx="5187326" cy="1789350"/>
          </a:xfrm>
          <a:prstGeom prst="rect">
            <a:avLst/>
          </a:prstGeom>
          <a:noFill/>
          <a:ln>
            <a:noFill/>
          </a:ln>
        </p:spPr>
      </p:pic>
      <p:sp>
        <p:nvSpPr>
          <p:cNvPr id="1003" name="Google Shape;1003;p26"/>
          <p:cNvSpPr txBox="1"/>
          <p:nvPr/>
        </p:nvSpPr>
        <p:spPr>
          <a:xfrm>
            <a:off x="6624400" y="1388350"/>
            <a:ext cx="1877700" cy="34776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000" u="sng">
              <a:solidFill>
                <a:srgbClr val="869FB2"/>
              </a:solidFill>
            </a:endParaRPr>
          </a:p>
        </p:txBody>
      </p:sp>
      <p:pic>
        <p:nvPicPr>
          <p:cNvPr id="1004" name="Google Shape;1004;p26"/>
          <p:cNvPicPr preferRelativeResize="0"/>
          <p:nvPr/>
        </p:nvPicPr>
        <p:blipFill>
          <a:blip r:embed="rId4">
            <a:alphaModFix/>
          </a:blip>
          <a:stretch>
            <a:fillRect/>
          </a:stretch>
        </p:blipFill>
        <p:spPr>
          <a:xfrm>
            <a:off x="6790789" y="1524000"/>
            <a:ext cx="1544930" cy="3206300"/>
          </a:xfrm>
          <a:prstGeom prst="rect">
            <a:avLst/>
          </a:prstGeom>
          <a:noFill/>
          <a:ln>
            <a:noFill/>
          </a:ln>
        </p:spPr>
      </p:pic>
      <p:sp>
        <p:nvSpPr>
          <p:cNvPr id="1005" name="Google Shape;1005;p26"/>
          <p:cNvSpPr txBox="1"/>
          <p:nvPr/>
        </p:nvSpPr>
        <p:spPr>
          <a:xfrm>
            <a:off x="261000" y="1049813"/>
            <a:ext cx="5887500" cy="1539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lt1"/>
              </a:buClr>
              <a:buSzPts val="1600"/>
              <a:buChar char="★"/>
            </a:pPr>
            <a:r>
              <a:rPr lang="en" sz="1600">
                <a:solidFill>
                  <a:schemeClr val="lt1"/>
                </a:solidFill>
                <a:latin typeface="Rubik ExtraBold"/>
                <a:ea typeface="Rubik ExtraBold"/>
                <a:cs typeface="Rubik ExtraBold"/>
                <a:sym typeface="Rubik ExtraBold"/>
              </a:rPr>
              <a:t>Ensure the economic impact can be directly observed. </a:t>
            </a:r>
            <a:endParaRPr sz="1600">
              <a:solidFill>
                <a:schemeClr val="lt1"/>
              </a:solidFill>
              <a:latin typeface="Rubik ExtraBold"/>
              <a:ea typeface="Rubik ExtraBold"/>
              <a:cs typeface="Rubik ExtraBold"/>
              <a:sym typeface="Rubik ExtraBold"/>
            </a:endParaRPr>
          </a:p>
          <a:p>
            <a:pPr indent="-330200" lvl="0" marL="457200" marR="0" rtl="0" algn="l">
              <a:lnSpc>
                <a:spcPct val="150000"/>
              </a:lnSpc>
              <a:spcBef>
                <a:spcPts val="0"/>
              </a:spcBef>
              <a:spcAft>
                <a:spcPts val="0"/>
              </a:spcAft>
              <a:buClr>
                <a:schemeClr val="lt1"/>
              </a:buClr>
              <a:buSzPts val="1600"/>
              <a:buChar char="★"/>
            </a:pPr>
            <a:r>
              <a:rPr lang="en" sz="1600">
                <a:solidFill>
                  <a:schemeClr val="lt1"/>
                </a:solidFill>
                <a:latin typeface="Rubik ExtraBold"/>
                <a:ea typeface="Rubik ExtraBold"/>
                <a:cs typeface="Rubik ExtraBold"/>
                <a:sym typeface="Rubik ExtraBold"/>
              </a:rPr>
              <a:t>Choose similar GDP state to avoid other factors that may cause economic index bias. </a:t>
            </a:r>
            <a:endParaRPr sz="1600">
              <a:solidFill>
                <a:schemeClr val="lt1"/>
              </a:solidFill>
              <a:latin typeface="Rubik ExtraBold"/>
              <a:ea typeface="Rubik ExtraBold"/>
              <a:cs typeface="Rubik ExtraBold"/>
              <a:sym typeface="Rubik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id Infographics by Slidesgo">
  <a:themeElements>
    <a:clrScheme name="Simple Light">
      <a:dk1>
        <a:srgbClr val="000000"/>
      </a:dk1>
      <a:lt1>
        <a:srgbClr val="FFFFFF"/>
      </a:lt1>
      <a:dk2>
        <a:srgbClr val="595959"/>
      </a:dk2>
      <a:lt2>
        <a:srgbClr val="EEEEEE"/>
      </a:lt2>
      <a:accent1>
        <a:srgbClr val="F8805A"/>
      </a:accent1>
      <a:accent2>
        <a:srgbClr val="B80D57"/>
      </a:accent2>
      <a:accent3>
        <a:srgbClr val="FFC95C"/>
      </a:accent3>
      <a:accent4>
        <a:srgbClr val="721B65"/>
      </a:accent4>
      <a:accent5>
        <a:srgbClr val="F85A5A"/>
      </a:accent5>
      <a:accent6>
        <a:srgbClr val="FEBE9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